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 autoAdjust="0"/>
    <p:restoredTop sz="99397" autoAdjust="0"/>
  </p:normalViewPr>
  <p:slideViewPr>
    <p:cSldViewPr>
      <p:cViewPr varScale="1">
        <p:scale>
          <a:sx n="123" d="100"/>
          <a:sy n="123" d="100"/>
        </p:scale>
        <p:origin x="-44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B2388-E0F3-4C5D-8380-75CC7DCA9E5B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EA40C-808A-479E-B258-412DE0B42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BEEC2-0300-49D6-8A73-67AC703821CE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484E-A644-4D49-B3AA-21748DAC0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ADBE-D99F-42A3-89A6-9E720D3F84F2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DB43-B1FA-4BF3-ABBE-24B705375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7BB19-10FD-4A0F-A172-E7FC6E1768BC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352FC-159D-4213-8B29-93F96D98B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E908-BC2D-4975-AB5A-3A1E7C64E7CF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548B-755B-4B3F-A925-A017681D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912F-266C-419A-9EC9-4F38CCA028C2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6863-DD52-4597-940A-D39331B2F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A585A-6DB4-4F27-A774-D75E6DA7C798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7EA96-14C5-458F-8819-E14BE8AFA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003CB-3DF0-4782-83C5-FE8B93CE0BD1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8D828-8197-4FF3-AFEF-3F0AFEFFB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647D1-B007-494E-9E3A-83B1DC00DC9B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5EB48-658C-4ED8-8CF8-9CDF81B41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D453-958C-44A0-A5E3-56AB3B12E117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3216-6420-4997-AA29-D6087A926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9E12-A2E7-4077-A896-FD0B5495B157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68C2-C114-481E-8417-07D733A18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B3E4323-EDA6-4037-8D4A-CA7CE53471F2}" type="datetimeFigureOut">
              <a:rPr lang="en-US"/>
              <a:pPr>
                <a:defRPr/>
              </a:pPr>
              <a:t>6/18/12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6BE3803-0CBD-4244-9786-0743AF049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2" r:id="rId4"/>
    <p:sldLayoutId id="2147483746" r:id="rId5"/>
    <p:sldLayoutId id="2147483741" r:id="rId6"/>
    <p:sldLayoutId id="2147483740" r:id="rId7"/>
    <p:sldLayoutId id="2147483747" r:id="rId8"/>
    <p:sldLayoutId id="2147483739" r:id="rId9"/>
    <p:sldLayoutId id="2147483738" r:id="rId10"/>
    <p:sldLayoutId id="21474837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-72" charset="0"/>
        <a:buChar char="•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-72" charset="0"/>
        <a:buChar char="•"/>
        <a:defRPr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-72" charset="0"/>
        <a:buChar char="•"/>
        <a:defRPr sz="16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-72" charset="0"/>
        <a:buChar char="•"/>
        <a:defRPr sz="1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oper Std Black" pitchFamily="18" charset="0"/>
                <a:ea typeface="+mj-ea"/>
                <a:cs typeface="+mj-cs"/>
              </a:rPr>
              <a:t>The American Voter</a:t>
            </a:r>
            <a:endParaRPr lang="en-US" dirty="0">
              <a:latin typeface="Cooper Std Black" pitchFamily="18" charset="0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Heuristics and Cognitive Biases Among The American Electorate. 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Comparative Voter Turnout 1960-2010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00150" y="1600200"/>
            <a:ext cx="67437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Early Research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American Voter -1960, Campbell, Converse Miller and Stokes.</a:t>
            </a:r>
          </a:p>
          <a:p>
            <a:endParaRPr lang="en-US" smtClean="0"/>
          </a:p>
          <a:p>
            <a:r>
              <a:rPr lang="en-US" smtClean="0"/>
              <a:t>“The act of voting requires the citizen to make not a single choice but two. He must choose between rival parties or candidates. He must also decide whether to vote at all” – (pg. 89)</a:t>
            </a:r>
          </a:p>
          <a:p>
            <a:endParaRPr lang="en-US" smtClean="0"/>
          </a:p>
          <a:p>
            <a:r>
              <a:rPr lang="en-US" smtClean="0"/>
              <a:t>The American Electorate is to uniformed and uninterested in politics to bother to vote.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163"/>
            <a:ext cx="2139950" cy="1262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Rational Choice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16386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2895600"/>
            <a:ext cx="1876425" cy="2438400"/>
          </a:xfrm>
        </p:spPr>
      </p:pic>
      <p:sp>
        <p:nvSpPr>
          <p:cNvPr id="1638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130425"/>
            <a:ext cx="2139950" cy="4243388"/>
          </a:xfrm>
        </p:spPr>
        <p:txBody>
          <a:bodyPr/>
          <a:lstStyle/>
          <a:p>
            <a:r>
              <a:rPr lang="en-US" smtClean="0"/>
              <a:t>An Economic Theory of Democracy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2743200" y="838200"/>
            <a:ext cx="6400800" cy="5551488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People don’t vote because they are stupid, People don’t vote because voting is stupid. (to costly)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V=PB – C + D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V = Whether A person Will Turnout to Vote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PB = Probability the Casters Vote Will Matter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 = The Cost of Voting 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 = a sense of Duty that benefits the voter.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V = PB – 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Evolution of Rational Choice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673225"/>
            <a:ext cx="4038600" cy="4718050"/>
          </a:xfrm>
        </p:spPr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Pocketbook Voting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Running Tally</a:t>
            </a:r>
            <a:endParaRPr lang="en-US" dirty="0">
              <a:ea typeface="+mn-ea"/>
              <a:cs typeface="+mn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7411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38750" y="2960688"/>
            <a:ext cx="2857500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533400"/>
            <a:ext cx="6858000" cy="5334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But What About That D Term?</a:t>
            </a:r>
            <a:endParaRPr lang="en-US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Decline of Rational Choice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2238" cy="6397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Cognitive </a:t>
            </a:r>
            <a:r>
              <a:rPr lang="en-US" dirty="0">
                <a:ea typeface="+mn-ea"/>
                <a:cs typeface="+mn-cs"/>
              </a:rPr>
              <a:t>Revolution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9459" name="Content Placeholder 15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2238" cy="3951288"/>
          </a:xfrm>
        </p:spPr>
        <p:txBody>
          <a:bodyPr/>
          <a:lstStyle/>
          <a:p>
            <a:r>
              <a:rPr lang="en-US" smtClean="0"/>
              <a:t>Advances in Technology Allow social scientists to study the brain in ways that Downs and other Rational Choice Theorists never could. </a:t>
            </a:r>
          </a:p>
        </p:txBody>
      </p:sp>
      <p:sp>
        <p:nvSpPr>
          <p:cNvPr id="19460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754563" y="1676400"/>
            <a:ext cx="3932237" cy="639763"/>
          </a:xfrm>
          <a:ln w="9525"/>
        </p:spPr>
        <p:txBody>
          <a:bodyPr/>
          <a:lstStyle/>
          <a:p>
            <a:r>
              <a:rPr>
                <a:ea typeface="ＭＳ Ｐゴシック" pitchFamily="-72" charset="-128"/>
                <a:cs typeface="ＭＳ Ｐゴシック" pitchFamily="-72" charset="-128"/>
              </a:rPr>
              <a:t>Behavioralism</a:t>
            </a:r>
          </a:p>
        </p:txBody>
      </p:sp>
      <p:sp>
        <p:nvSpPr>
          <p:cNvPr id="19461" name="Content Placeholder 16"/>
          <p:cNvSpPr>
            <a:spLocks noGrp="1"/>
          </p:cNvSpPr>
          <p:nvPr>
            <p:ph sz="quarter" idx="4"/>
          </p:nvPr>
        </p:nvSpPr>
        <p:spPr>
          <a:xfrm>
            <a:off x="4754563" y="2438400"/>
            <a:ext cx="3932237" cy="3951288"/>
          </a:xfrm>
        </p:spPr>
        <p:txBody>
          <a:bodyPr/>
          <a:lstStyle/>
          <a:p>
            <a:r>
              <a:rPr lang="en-US" smtClean="0"/>
              <a:t>Political scholars begin to doubt the concept that voters develop in isolation. </a:t>
            </a:r>
          </a:p>
          <a:p>
            <a:r>
              <a:rPr lang="en-US" smtClean="0"/>
              <a:t>Effect of Parenting.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The Role of Affect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73225"/>
            <a:ext cx="4038600" cy="47180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Disposition System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Surveillance System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Heuristics</a:t>
            </a:r>
          </a:p>
          <a:p>
            <a:pPr marL="182880" indent="-18288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Cognitive Biases</a:t>
            </a:r>
          </a:p>
        </p:txBody>
      </p:sp>
      <p:pic>
        <p:nvPicPr>
          <p:cNvPr id="20483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38800" y="2133600"/>
            <a:ext cx="2033588" cy="2667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Works Cited</a:t>
            </a:r>
            <a:endParaRPr lang="en-US" dirty="0">
              <a:ea typeface="+mj-ea"/>
              <a:cs typeface="+mj-cs"/>
            </a:endParaRPr>
          </a:p>
        </p:txBody>
      </p:sp>
      <p:pic>
        <p:nvPicPr>
          <p:cNvPr id="21506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9125" y="1905000"/>
            <a:ext cx="1743075" cy="2619375"/>
          </a:xfrm>
        </p:spPr>
      </p:pic>
      <p:pic>
        <p:nvPicPr>
          <p:cNvPr id="21507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905000"/>
            <a:ext cx="17526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905000"/>
            <a:ext cx="17335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1905000"/>
            <a:ext cx="1743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106</TotalTime>
  <Words>211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ＭＳ Ｐゴシック</vt:lpstr>
      <vt:lpstr>Calibri</vt:lpstr>
      <vt:lpstr>Cooper Std Black</vt:lpstr>
      <vt:lpstr>Clarity</vt:lpstr>
      <vt:lpstr>THE AMERICAN VOTER</vt:lpstr>
      <vt:lpstr>Comparative Voter Turnout 1960-2010</vt:lpstr>
      <vt:lpstr>Early Research</vt:lpstr>
      <vt:lpstr>Rational Choice</vt:lpstr>
      <vt:lpstr>Evolution of Rational Choice</vt:lpstr>
      <vt:lpstr>But What About That D Term?</vt:lpstr>
      <vt:lpstr>The Decline of Rational Choice</vt:lpstr>
      <vt:lpstr>The Role of Affect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Voter</dc:title>
  <dc:creator>classroom</dc:creator>
  <cp:lastModifiedBy>Anondah Saide</cp:lastModifiedBy>
  <cp:revision>10</cp:revision>
  <dcterms:created xsi:type="dcterms:W3CDTF">2012-03-19T19:10:31Z</dcterms:created>
  <dcterms:modified xsi:type="dcterms:W3CDTF">2012-06-18T23:47:04Z</dcterms:modified>
</cp:coreProperties>
</file>