
<file path=[Content_Types].xml><?xml version="1.0" encoding="utf-8"?>
<Types xmlns="http://schemas.openxmlformats.org/package/2006/content-types">
  <Override PartName="/ppt/slides/slide72.xml" ContentType="application/vnd.openxmlformats-officedocument.presentationml.slid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208.xml" ContentType="application/vnd.openxmlformats-officedocument.presentationml.slideLayout+xml"/>
  <Override PartName="/ppt/slides/slide124.xml" ContentType="application/vnd.openxmlformats-officedocument.presentationml.slide+xml"/>
  <Override PartName="/ppt/slideLayouts/slideLayout139.xml" ContentType="application/vnd.openxmlformats-officedocument.presentationml.slideLayout+xml"/>
  <Override PartName="/ppt/slides/slide45.xml" ContentType="application/vnd.openxmlformats-officedocument.presentationml.slide+xml"/>
  <Override PartName="/ppt/slides/slide108.xml" ContentType="application/vnd.openxmlformats-officedocument.presentationml.slide+xml"/>
  <Override PartName="/ppt/slideLayouts/slideLayout172.xml" ContentType="application/vnd.openxmlformats-officedocument.presentationml.slideLayout+xml"/>
  <Override PartName="/ppt/slides/slide3.xml" ContentType="application/vnd.openxmlformats-officedocument.presentationml.slide+xml"/>
  <Override PartName="/ppt/slideLayouts/slideLayout101.xml" ContentType="application/vnd.openxmlformats-officedocument.presentationml.slideLayout+xml"/>
  <Override PartName="/ppt/slideLayouts/slideLayout145.xml" ContentType="application/vnd.openxmlformats-officedocument.presentationml.slideLayout+xml"/>
  <Override PartName="/ppt/slideMasters/slideMaster17.xml" ContentType="application/vnd.openxmlformats-officedocument.presentationml.slideMaster+xml"/>
  <Override PartName="/ppt/slides/slide114.xml" ContentType="application/vnd.openxmlformats-officedocument.presentationml.slide+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slides/slide96.xml" ContentType="application/vnd.openxmlformats-officedocument.presentationml.slide+xml"/>
  <Override PartName="/ppt/slideLayouts/slideLayout204.xml" ContentType="application/vnd.openxmlformats-officedocument.presentationml.slideLayout+xml"/>
  <Override PartName="/ppt/slides/slide120.xml" ContentType="application/vnd.openxmlformats-officedocument.presentationml.slide+xml"/>
  <Override PartName="/ppt/slideLayouts/slideLayout135.xml" ContentType="application/vnd.openxmlformats-officedocument.presentationml.slideLayout+xml"/>
  <Override PartName="/ppt/slides/slide41.xml" ContentType="application/vnd.openxmlformats-officedocument.presentationml.slide+xml"/>
  <Override PartName="/ppt/slides/slide104.xml" ContentType="application/vnd.openxmlformats-officedocument.presentationml.slide+xml"/>
  <Override PartName="/ppt/slideLayouts/slideLayout26.xml" ContentType="application/vnd.openxmlformats-officedocument.presentationml.slideLayout+xml"/>
  <Default Extension="xml" ContentType="application/xml"/>
  <Override PartName="/ppt/slides/slide69.xml" ContentType="application/vnd.openxmlformats-officedocument.presentationml.slide+xml"/>
  <Override PartName="/ppt/slideLayouts/slideLayout196.xml" ContentType="application/vnd.openxmlformats-officedocument.presentationml.slideLayout+xml"/>
  <Override PartName="/docProps/app.xml" ContentType="application/vnd.openxmlformats-officedocument.extended-properties+xml"/>
  <Override PartName="/ppt/slideLayouts/slideLayout210.xml" ContentType="application/vnd.openxmlformats-officedocument.presentationml.slideLayout+xml"/>
  <Override PartName="/ppt/slideLayouts/slideLayout141.xml" ContentType="application/vnd.openxmlformats-officedocument.presentationml.slideLayout+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s/slide31.xml" ContentType="application/vnd.openxmlformats-officedocument.presentationml.slide+xml"/>
  <Override PartName="/ppt/slideLayouts/slideLayout169.xml" ContentType="application/vnd.openxmlformats-officedocument.presentationml.slideLayout+xml"/>
  <Override PartName="/ppt/slideLayouts/slideLayout93.xml" ContentType="application/vnd.openxmlformats-officedocument.presentationml.slideLayout+xml"/>
  <Override PartName="/ppt/slides/slide59.xml" ContentType="application/vnd.openxmlformats-officedocument.presentationml.slide+xml"/>
  <Override PartName="/ppt/slideLayouts/slideLayout200.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159.xml" ContentType="application/vnd.openxmlformats-officedocument.presentationml.slideLayout+xml"/>
  <Override PartName="/ppt/slides/slide65.xml" ContentType="application/vnd.openxmlformats-officedocument.presentationml.slide+xml"/>
  <Override PartName="/ppt/slideLayouts/slideLayout192.xml" ContentType="application/vnd.openxmlformats-officedocument.presentationml.slideLayout+xml"/>
  <Override PartName="/ppt/notesSlides/notesSlide4.xml" ContentType="application/vnd.openxmlformats-officedocument.presentationml.notesSlide+xml"/>
  <Override PartName="/ppt/slideLayouts/slideLayout165.xml" ContentType="application/vnd.openxmlformats-officedocument.presentationml.slideLayout+xml"/>
  <Override PartName="/ppt/slides/slide71.xml" ContentType="application/vnd.openxmlformats-officedocument.presentationml.slide+xml"/>
  <Override PartName="/ppt/slideLayouts/slideLayout56.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s/slide55.xml" ContentType="application/vnd.openxmlformats-officedocument.presentationml.slide+xml"/>
  <Override PartName="/ppt/slideMasters/slideMaster9.xml" ContentType="application/vnd.openxmlformats-officedocument.presentationml.slideMaster+xml"/>
  <Override PartName="/ppt/slideLayouts/slideLayout62.xml" ContentType="application/vnd.openxmlformats-officedocument.presentationml.slideLayout+xml"/>
  <Override PartName="/ppt/slideLayouts/slideLayout155.xml" ContentType="application/vnd.openxmlformats-officedocument.presentationml.slideLayout+xml"/>
  <Override PartName="/ppt/slides/slide28.xml" ContentType="application/vnd.openxmlformats-officedocument.presentationml.slide+xml"/>
  <Override PartName="/ppt/slides/slide61.xml" ContentType="application/vnd.openxmlformats-officedocument.presentationml.slide+xml"/>
  <Override PartName="/ppt/slideLayouts/slideLayout46.xml" ContentType="application/vnd.openxmlformats-officedocument.presentationml.slideLayout+xml"/>
  <Override PartName="/ppt/slides/slide89.xml" ContentType="application/vnd.openxmlformats-officedocument.presentationml.slide+xml"/>
  <Override PartName="/ppt/slideLayouts/slideLayout161.xml" ContentType="application/vnd.openxmlformats-officedocument.presentationml.slideLayout+xml"/>
  <Override PartName="/ppt/slideLayouts/slideLayout19.xml" ContentType="application/vnd.openxmlformats-officedocument.presentationml.slideLayout+xml"/>
  <Override PartName="/ppt/slides/slide130.xml" ContentType="application/vnd.openxmlformats-officedocument.presentationml.slide+xml"/>
  <Override PartName="/ppt/slideLayouts/slideLayout52.xml" ContentType="application/vnd.openxmlformats-officedocument.presentationml.slideLayout+xml"/>
  <Override PartName="/ppt/slides/slide18.xml" ContentType="application/vnd.openxmlformats-officedocument.presentationml.slide+xml"/>
  <Override PartName="/ppt/theme/theme14.xml" ContentType="application/vnd.openxmlformats-officedocument.theme+xml"/>
  <Override PartName="/ppt/slideLayouts/slideLayout189.xml" ContentType="application/vnd.openxmlformats-officedocument.presentationml.slideLayout+xml"/>
  <Override PartName="/ppt/slides/slide51.xml" ContentType="application/vnd.openxmlformats-officedocument.presentationml.slide+xml"/>
  <Override PartName="/ppt/slides/slide95.xml" ContentType="application/vnd.openxmlformats-officedocument.presentationml.slide+xml"/>
  <Override PartName="/ppt/slides/slide79.xml" ContentType="application/vnd.openxmlformats-officedocument.presentationml.slide+xml"/>
  <Override PartName="/ppt/slideMasters/slideMaster5.xml" ContentType="application/vnd.openxmlformats-officedocument.presentationml.slideMaster+xml"/>
  <Override PartName="/ppt/slides/slide103.xml" ContentType="application/vnd.openxmlformats-officedocument.presentationml.slide+xml"/>
  <Override PartName="/ppt/slideLayouts/slideLayout118.xml" ContentType="application/vnd.openxmlformats-officedocument.presentationml.slideLayout+xml"/>
  <Override PartName="/ppt/slides/slide24.xml" ContentType="application/vnd.openxmlformats-officedocument.presentationml.slide+xml"/>
  <Override PartName="/ppt/slideLayouts/slideLayout151.xml" ContentType="application/vnd.openxmlformats-officedocument.presentationml.slideLayout+xml"/>
  <Override PartName="/ppt/slideLayouts/slideLayout42.xml" ContentType="application/vnd.openxmlformats-officedocument.presentationml.slideLayout+xml"/>
  <Override PartName="/ppt/slideLayouts/slideLayout86.xml" ContentType="application/vnd.openxmlformats-officedocument.presentationml.slideLayout+xml"/>
  <Override PartName="/ppt/slideLayouts/slideLayout179.xml" ContentType="application/vnd.openxmlformats-officedocument.presentationml.slideLayout+xml"/>
  <Override PartName="/ppt/slides/slide85.xml" ContentType="application/vnd.openxmlformats-officedocument.presentationml.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theme/theme10.xml" ContentType="application/vnd.openxmlformats-officedocument.theme+xml"/>
  <Override PartName="/ppt/slideLayouts/slideLayout185.xml" ContentType="application/vnd.openxmlformats-officedocument.presentationml.slideLayout+xml"/>
  <Override PartName="/ppt/slides/slide91.xml" ContentType="application/vnd.openxmlformats-officedocument.presentationml.slide+xml"/>
  <Override PartName="/ppt/slideLayouts/slideLayout76.xml" ContentType="application/vnd.openxmlformats-officedocument.presentationml.slideLayout+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s/slide127.xml" ContentType="application/vnd.openxmlformats-officedocument.presentationml.slide+xml"/>
  <Default Extension="bin" ContentType="application/vnd.openxmlformats-officedocument.presentationml.printerSettings"/>
  <Override PartName="/ppt/slideLayouts/slideLayout82.xml" ContentType="application/vnd.openxmlformats-officedocument.presentationml.slideLayout+xml"/>
  <Override PartName="/ppt/slideLayouts/slideLayout175.xml" ContentType="application/vnd.openxmlformats-officedocument.presentationml.slideLayout+xml"/>
  <Override PartName="/ppt/slides/slide48.xml" ContentType="application/vnd.openxmlformats-officedocument.presentationml.slide+xml"/>
  <Override PartName="/ppt/slides/slide81.xml" ContentType="application/vnd.openxmlformats-officedocument.presentationml.slide+xml"/>
  <Override PartName="/ppt/slideLayouts/slideLayout66.xml" ContentType="application/vnd.openxmlformats-officedocument.presentationml.slideLayout+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slideLayouts/slideLayout148.xml" ContentType="application/vnd.openxmlformats-officedocument.presentationml.slideLayout+xml"/>
  <Override PartName="/ppt/slides/slide117.xml" ContentType="application/vnd.openxmlformats-officedocument.presentationml.slide+xml"/>
  <Override PartName="/ppt/slideLayouts/slideLayout181.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s/slide99.xml" ContentType="application/vnd.openxmlformats-officedocument.presentationml.slide+xml"/>
  <Override PartName="/ppt/slideLayouts/slideLayout207.xml" ContentType="application/vnd.openxmlformats-officedocument.presentationml.slideLayout+xml"/>
  <Override PartName="/ppt/slides/slide123.xml" ContentType="application/vnd.openxmlformats-officedocument.presentationml.slide+xml"/>
  <Override PartName="/ppt/slideLayouts/slideLayout138.xml" ContentType="application/vnd.openxmlformats-officedocument.presentationml.slideLayout+xml"/>
  <Override PartName="/ppt/slides/slide44.xml" ContentType="application/vnd.openxmlformats-officedocument.presentationml.slide+xml"/>
  <Override PartName="/ppt/slides/slide107.xml" ContentType="application/vnd.openxmlformats-officedocument.presentationml.slide+xml"/>
  <Override PartName="/ppt/slideLayouts/slideLayout171.xml" ContentType="application/vnd.openxmlformats-officedocument.presentationml.slideLayout+xml"/>
  <Override PartName="/ppt/slideLayouts/slideLayout29.xml" ContentType="application/vnd.openxmlformats-officedocument.presentationml.slideLayout+xml"/>
  <Override PartName="/ppt/slideLayouts/slideLayout199.xml" ContentType="application/vnd.openxmlformats-officedocument.presentationml.slideLayout+xml"/>
  <Override PartName="/ppt/slides/slide2.xml" ContentType="application/vnd.openxmlformats-officedocument.presentationml.slide+xml"/>
  <Override PartName="/ppt/slideLayouts/slideLayout100.xml" ContentType="application/vnd.openxmlformats-officedocument.presentationml.slideLayout+xml"/>
  <Override PartName="/ppt/slideLayouts/slideLayout144.xml" ContentType="application/vnd.openxmlformats-officedocument.presentationml.slideLayout+xml"/>
  <Override PartName="/ppt/slideMasters/slideMaster16.xml" ContentType="application/vnd.openxmlformats-officedocument.presentationml.slideMaster+xml"/>
  <Override PartName="/ppt/slides/slide113.xml" ContentType="application/vnd.openxmlformats-officedocument.presentationml.slide+xml"/>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s/slide34.xml" ContentType="application/vnd.openxmlformats-officedocument.presentationml.slide+xml"/>
  <Override PartName="/ppt/slideLayouts/slideLayout96.xml" ContentType="application/vnd.openxmlformats-officedocument.presentationml.slideLayout+xml"/>
  <Override PartName="/ppt/slideLayouts/slideLayout203.xml" ContentType="application/vnd.openxmlformats-officedocument.presentationml.slideLayout+xml"/>
  <Override PartName="/ppt/slideLayouts/slideLayout134.xml" ContentType="application/vnd.openxmlformats-officedocument.presentationml.slideLayout+xml"/>
  <Override PartName="/ppt/slides/slide40.xml" ContentType="application/vnd.openxmlformats-officedocument.presentationml.slide+xml"/>
  <Override PartName="/ppt/slideLayouts/slideLayout25.xml" ContentType="application/vnd.openxmlformats-officedocument.presentationml.slideLayout+xml"/>
  <Override PartName="/ppt/slides/slide68.xml" ContentType="application/vnd.openxmlformats-officedocument.presentationml.slide+xml"/>
  <Default Extension="jpeg" ContentType="image/jpeg"/>
  <Override PartName="/ppt/slideLayouts/slideLayout195.xml" ContentType="application/vnd.openxmlformats-officedocument.presentationml.slideLayout+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slideLayouts/slideLayout31.xml" ContentType="application/vnd.openxmlformats-officedocument.presentationml.slideLayout+xml"/>
  <Override PartName="/ppt/slides/slide30.xml" ContentType="application/vnd.openxmlformats-officedocument.presentationml.slide+xml"/>
  <Override PartName="/ppt/slideLayouts/slideLayout168.xml" ContentType="application/vnd.openxmlformats-officedocument.presentationml.slideLayout+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s/slide58.xml" ContentType="application/vnd.openxmlformats-officedocument.presentationml.slide+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158.xml" ContentType="application/vnd.openxmlformats-officedocument.presentationml.slideLayout+xml"/>
  <Override PartName="/ppt/slides/slide64.xml" ContentType="application/vnd.openxmlformats-officedocument.presentationml.slide+xml"/>
  <Override PartName="/ppt/slideLayouts/slideLayout191.xml" ContentType="application/vnd.openxmlformats-officedocument.presentationml.slideLayout+xml"/>
  <Override PartName="/ppt/slideLayouts/slideLayout49.xml" ContentType="application/vnd.openxmlformats-officedocument.presentationml.slideLayout+xml"/>
  <Override PartName="/ppt/notesSlides/notesSlide3.xml" ContentType="application/vnd.openxmlformats-officedocument.presentationml.notesSlide+xml"/>
  <Override PartName="/ppt/slideLayouts/slideLayout164.xml" ContentType="application/vnd.openxmlformats-officedocument.presentationml.slideLayout+xml"/>
  <Override PartName="/ppt/slides/slide70.xml" ContentType="application/vnd.openxmlformats-officedocument.presentationml.slide+xml"/>
  <Override PartName="/ppt/slideLayouts/slideLayout55.xml" ContentType="application/vnd.openxmlformats-officedocument.presentationml.slideLayout+xml"/>
  <Override PartName="/ppt/theme/theme17.xml" ContentType="application/vnd.openxmlformats-officedocument.theme+xml"/>
  <Override PartName="/ppt/slides/slide54.xml" ContentType="application/vnd.openxmlformats-officedocument.presentationml.slide+xml"/>
  <Override PartName="/ppt/slideMasters/slideMaster8.xml" ContentType="application/vnd.openxmlformats-officedocument.presentationml.slideMaster+xml"/>
  <Override PartName="/ppt/slideLayouts/slideLayout61.xml" ContentType="application/vnd.openxmlformats-officedocument.presentationml.slideLayout+xml"/>
  <Override PartName="/ppt/slides/slide27.xml" ContentType="application/vnd.openxmlformats-officedocument.presentationml.slide+xml"/>
  <Override PartName="/ppt/slideLayouts/slideLayout154.xml" ContentType="application/vnd.openxmlformats-officedocument.presentationml.slideLayout+xml"/>
  <Override PartName="/ppt/slides/slide60.xml" ContentType="application/vnd.openxmlformats-officedocument.presentationml.slide+xml"/>
  <Override PartName="/ppt/slideLayouts/slideLayout45.xml" ContentType="application/vnd.openxmlformats-officedocument.presentationml.slideLayout+xml"/>
  <Override PartName="/ppt/slides/slide88.xml" ContentType="application/vnd.openxmlformats-officedocument.presentationml.slide+xml"/>
  <Override PartName="/ppt/slideLayouts/slideLayout160.xml" ContentType="application/vnd.openxmlformats-officedocument.presentationml.slideLayout+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s/slide50.xml" ContentType="application/vnd.openxmlformats-officedocument.presentationml.slide+xml"/>
  <Override PartName="/ppt/theme/theme13.xml" ContentType="application/vnd.openxmlformats-officedocument.theme+xml"/>
  <Override PartName="/ppt/slideLayouts/slideLayout188.xml" ContentType="application/vnd.openxmlformats-officedocument.presentationml.slideLayout+xml"/>
  <Override PartName="/ppt/slides/slide94.xml" ContentType="application/vnd.openxmlformats-officedocument.presentationml.slide+xml"/>
  <Override PartName="/ppt/slideLayouts/slideLayout79.xml" ContentType="application/vnd.openxmlformats-officedocument.presentationml.slideLayout+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Layouts/slideLayout150.xml" ContentType="application/vnd.openxmlformats-officedocument.presentationml.slideLayout+xml"/>
  <Override PartName="/ppt/slideLayouts/slideLayout41.xml" ContentType="application/vnd.openxmlformats-officedocument.presentationml.slideLayout+xml"/>
  <Override PartName="/ppt/slideLayouts/slideLayout85.xml" ContentType="application/vnd.openxmlformats-officedocument.presentationml.slideLayout+xml"/>
  <Override PartName="/ppt/slideLayouts/slideLayout178.xml" ContentType="application/vnd.openxmlformats-officedocument.presentationml.slideLayout+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Default Extension="rels" ContentType="application/vnd.openxmlformats-package.relationships+xml"/>
  <Override PartName="/ppt/slideLayouts/slideLayout184.xml" ContentType="application/vnd.openxmlformats-officedocument.presentationml.slideLayout+xml"/>
  <Override PartName="/ppt/slides/slide90.xml" ContentType="application/vnd.openxmlformats-officedocument.presentationml.slide+xml"/>
  <Override PartName="/ppt/slideLayouts/slideLayout75.xml" ContentType="application/vnd.openxmlformats-officedocument.presentationml.slideLayout+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s/slide126.xml" ContentType="application/vnd.openxmlformats-officedocument.presentationml.slide+xml"/>
  <Override PartName="/ppt/slideLayouts/slideLayout81.xml" ContentType="application/vnd.openxmlformats-officedocument.presentationml.slideLayout+xml"/>
  <Override PartName="/ppt/slides/slide47.xml" ContentType="application/vnd.openxmlformats-officedocument.presentationml.slide+xml"/>
  <Override PartName="/ppt/slideLayouts/slideLayout174.xml" ContentType="application/vnd.openxmlformats-officedocument.presentationml.slideLayout+xml"/>
  <Override PartName="/ppt/slides/slide80.xml" ContentType="application/vnd.openxmlformats-officedocument.presentationml.slide+xml"/>
  <Override PartName="/ppt/slideLayouts/slideLayout65.xml" ContentType="application/vnd.openxmlformats-officedocument.presentationml.slideLayout+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147.xml" ContentType="application/vnd.openxmlformats-officedocument.presentationml.slideLayout+xml"/>
  <Override PartName="/ppt/slideLayouts/slideLayout180.xml" ContentType="application/vnd.openxmlformats-officedocument.presentationml.slideLayout+xml"/>
  <Override PartName="/ppt/slideLayouts/slideLayout38.xml" ContentType="application/vnd.openxmlformats-officedocument.presentationml.slideLayout+xml"/>
  <Override PartName="/ppt/slides/slide116.xml" ContentType="application/vnd.openxmlformats-officedocument.presentationml.slide+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s/slide98.xml" ContentType="application/vnd.openxmlformats-officedocument.presentationml.slide+xml"/>
  <Override PartName="/ppt/slideLayouts/slideLayout206.xml" ContentType="application/vnd.openxmlformats-officedocument.presentationml.slideLayout+xml"/>
  <Override PartName="/ppt/slides/slide122.xml" ContentType="application/vnd.openxmlformats-officedocument.presentationml.slide+xml"/>
  <Override PartName="/ppt/slideLayouts/slideLayout137.xml" ContentType="application/vnd.openxmlformats-officedocument.presentationml.slideLayout+xml"/>
  <Override PartName="/ppt/slides/slide43.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slideLayouts/slideLayout170.xml" ContentType="application/vnd.openxmlformats-officedocument.presentationml.slideLayout+xml"/>
  <Override PartName="/ppt/slideLayouts/slideLayout198.xml" ContentType="application/vnd.openxmlformats-officedocument.presentationml.slideLayout+xml"/>
  <Override PartName="/ppt/slideLayouts/slideLayout89.xml" ContentType="application/vnd.openxmlformats-officedocument.presentationml.slideLayout+xml"/>
  <Override PartName="/ppt/slides/slide1.xml" ContentType="application/vnd.openxmlformats-officedocument.presentationml.slide+xml"/>
  <Override PartName="/ppt/slideLayouts/slideLayout143.xml" ContentType="application/vnd.openxmlformats-officedocument.presentationml.slideLayout+xml"/>
  <Override PartName="/ppt/slideMasters/slideMaster15.xml" ContentType="application/vnd.openxmlformats-officedocument.presentationml.slideMaster+xml"/>
  <Override PartName="/ppt/slides/slide112.xml" ContentType="application/vnd.openxmlformats-officedocument.presentationml.slide+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s/slide33.xml" ContentType="application/vnd.openxmlformats-officedocument.presentationml.slide+xml"/>
  <Override PartName="/ppt/slideLayouts/slideLayout95.xml" ContentType="application/vnd.openxmlformats-officedocument.presentationml.slideLayout+xml"/>
  <Override PartName="/ppt/slideLayouts/slideLayout202.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s/slide67.xml" ContentType="application/vnd.openxmlformats-officedocument.presentationml.slide+xml"/>
  <Override PartName="/ppt/slideLayouts/slideLayout194.xml" ContentType="application/vnd.openxmlformats-officedocument.presentationml.slideLayout+xml"/>
  <Override PartName="/ppt/slideMasters/slideMaster11.xml" ContentType="application/vnd.openxmlformats-officedocument.presentationml.slideMaster+xml"/>
  <Override PartName="/ppt/slideLayouts/slideLayout30.xml" ContentType="application/vnd.openxmlformats-officedocument.presentationml.slideLayout+xml"/>
  <Override PartName="/ppt/tableStyles.xml" ContentType="application/vnd.openxmlformats-officedocument.presentationml.tableStyles+xml"/>
  <Override PartName="/ppt/slideLayouts/slideLayout167.xml" ContentType="application/vnd.openxmlformats-officedocument.presentationml.slideLayout+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slideLayouts/slideLayout20.xml" ContentType="application/vnd.openxmlformats-officedocument.presentationml.slideLayout+xml"/>
  <Override PartName="/ppt/slideLayouts/slideLayout64.xml" ContentType="application/vnd.openxmlformats-officedocument.presentationml.slideLayout+xml"/>
  <Override PartName="/ppt/slideLayouts/slideLayout157.xml" ContentType="application/vnd.openxmlformats-officedocument.presentationml.slideLayout+xml"/>
  <Override PartName="/ppt/slides/slide63.xml" ContentType="application/vnd.openxmlformats-officedocument.presentationml.slide+xml"/>
  <Override PartName="/ppt/notesSlides/notesSlide2.xml" ContentType="application/vnd.openxmlformats-officedocument.presentationml.notesSlide+xml"/>
  <Override PartName="/ppt/slideLayouts/slideLayout48.xml" ContentType="application/vnd.openxmlformats-officedocument.presentationml.slideLayout+xml"/>
  <Override PartName="/ppt/slideLayouts/slideLayout190.xml" ContentType="application/vnd.openxmlformats-officedocument.presentationml.slideLayout+xml"/>
  <Override PartName="/ppt/viewProps.xml" ContentType="application/vnd.openxmlformats-officedocument.presentationml.viewProps+xml"/>
  <Override PartName="/ppt/slideLayouts/slideLayout163.xml" ContentType="application/vnd.openxmlformats-officedocument.presentationml.slideLayout+xml"/>
  <Override PartName="/ppt/slideLayouts/slideLayout54.xml" ContentType="application/vnd.openxmlformats-officedocument.presentationml.slideLayout+xml"/>
  <Override PartName="/ppt/theme/theme16.xml" ContentType="application/vnd.openxmlformats-officedocument.theme+xml"/>
  <Override PartName="/ppt/slides/slide53.xml" ContentType="application/vnd.openxmlformats-officedocument.presentationml.slide+xml"/>
  <Override PartName="/ppt/slideMasters/slideMaster7.xml" ContentType="application/vnd.openxmlformats-officedocument.presentationml.slideMaster+xml"/>
  <Override PartName="/ppt/slideLayouts/slideLayout60.xml" ContentType="application/vnd.openxmlformats-officedocument.presentationml.slideLayout+xml"/>
  <Override PartName="/ppt/slideLayouts/slideLayout153.xml" ContentType="application/vnd.openxmlformats-officedocument.presentationml.slideLayout+xml"/>
  <Override PartName="/ppt/slides/slide26.xml" ContentType="application/vnd.openxmlformats-officedocument.presentationml.slide+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ppt/slides/slide87.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Layouts/slideLayout187.xml" ContentType="application/vnd.openxmlformats-officedocument.presentationml.slideLayout+xml"/>
  <Override PartName="/ppt/slides/slide93.xml" ContentType="application/vnd.openxmlformats-officedocument.presentationml.slide+xml"/>
  <Override PartName="/ppt/slideLayouts/slideLayout78.xml" ContentType="application/vnd.openxmlformats-officedocument.presentationml.slideLayout+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40.xml" ContentType="application/vnd.openxmlformats-officedocument.presentationml.slideLayout+xml"/>
  <Override PartName="/ppt/slideLayouts/slideLayout84.xml" ContentType="application/vnd.openxmlformats-officedocument.presentationml.slideLayout+xml"/>
  <Override PartName="/ppt/slideLayouts/slideLayout177.xml" ContentType="application/vnd.openxmlformats-officedocument.presentationml.slideLayout+xml"/>
  <Override PartName="/ppt/slides/slide83.xml" ContentType="application/vnd.openxmlformats-officedocument.presentationml.slide+xml"/>
  <Override PartName="/ppt/slideLayouts/slideLayout68.xml" ContentType="application/vnd.openxmlformats-officedocument.presentationml.slideLayout+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slides/slide119.xml" ContentType="application/vnd.openxmlformats-officedocument.presentationml.slide+xml"/>
  <Override PartName="/ppt/slideLayouts/slideLayout183.xml" ContentType="application/vnd.openxmlformats-officedocument.presentationml.slideLayout+xml"/>
  <Override PartName="/ppt/slideLayouts/slideLayout74.xml" ContentType="application/vnd.openxmlformats-officedocument.presentationml.slideLayout+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209.xml" ContentType="application/vnd.openxmlformats-officedocument.presentationml.slideLayout+xml"/>
  <Override PartName="/ppt/slides/slide125.xml" ContentType="application/vnd.openxmlformats-officedocument.presentationml.slide+xml"/>
  <Override PartName="/ppt/slideLayouts/slideLayout80.xml" ContentType="application/vnd.openxmlformats-officedocument.presentationml.slideLayout+xml"/>
  <Override PartName="/ppt/slides/slide109.xml" ContentType="application/vnd.openxmlformats-officedocument.presentationml.slide+xml"/>
  <Override PartName="/ppt/slideLayouts/slideLayout173.xml" ContentType="application/vnd.openxmlformats-officedocument.presentationml.slideLayout+xml"/>
  <Override PartName="/ppt/slides/slide46.xml" ContentType="application/vnd.openxmlformats-officedocument.presentationml.slide+xml"/>
  <Override PartName="/ppt/slides/slide4.xml" ContentType="application/vnd.openxmlformats-officedocument.presentationml.slide+xml"/>
  <Override PartName="/ppt/slideLayouts/slideLayout102.xml" ContentType="application/vnd.openxmlformats-officedocument.presentationml.slideLayout+xml"/>
  <Override PartName="/ppt/slideLayouts/slideLayout146.xml" ContentType="application/vnd.openxmlformats-officedocument.presentationml.slideLayout+xml"/>
  <Override PartName="/ppt/slideMasters/slideMaster18.xml" ContentType="application/vnd.openxmlformats-officedocument.presentationml.slideMaster+xml"/>
  <Override PartName="/ppt/slides/slide115.xml" ContentType="application/vnd.openxmlformats-officedocument.presentationml.slide+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slides/slide97.xml" ContentType="application/vnd.openxmlformats-officedocument.presentationml.slide+xml"/>
  <Override PartName="/ppt/slideLayouts/slideLayout205.xml" ContentType="application/vnd.openxmlformats-officedocument.presentationml.slideLayout+xml"/>
  <Override PartName="/ppt/slides/slide121.xml" ContentType="application/vnd.openxmlformats-officedocument.presentationml.slide+xml"/>
  <Override PartName="/ppt/slideLayouts/slideLayout136.xml" ContentType="application/vnd.openxmlformats-officedocument.presentationml.slideLayout+xml"/>
  <Override PartName="/ppt/slides/slide42.xml" ContentType="application/vnd.openxmlformats-officedocument.presentationml.slide+xml"/>
  <Override PartName="/ppt/slides/slide105.xml" ContentType="application/vnd.openxmlformats-officedocument.presentationml.slide+xml"/>
  <Override PartName="/ppt/slideLayouts/slideLayout27.xml" ContentType="application/vnd.openxmlformats-officedocument.presentationml.slideLayout+xml"/>
  <Override PartName="/ppt/slideLayouts/slideLayout197.xml" ContentType="application/vnd.openxmlformats-officedocument.presentationml.slideLayout+xml"/>
  <Override PartName="/ppt/slideLayouts/slideLayout211.xml" ContentType="application/vnd.openxmlformats-officedocument.presentationml.slideLayout+xml"/>
  <Override PartName="/ppt/slideLayouts/slideLayout142.xml" ContentType="application/vnd.openxmlformats-officedocument.presentationml.slideLayout+xml"/>
  <Override PartName="/ppt/slideMasters/slideMaster14.xml" ContentType="application/vnd.openxmlformats-officedocument.presentationml.slideMaster+xml"/>
  <Override PartName="/ppt/slides/slide111.xml" ContentType="application/vnd.openxmlformats-officedocument.presentationml.slide+xml"/>
  <Override PartName="/ppt/slideLayouts/slideLayout33.xml" ContentType="application/vnd.openxmlformats-officedocument.presentationml.slideLayout+xml"/>
  <Override PartName="/ppt/slideLayouts/slideLayout126.xml" ContentType="application/vnd.openxmlformats-officedocument.presentationml.slideLayout+xml"/>
  <Override PartName="/ppt/slides/slide32.xml" ContentType="application/vnd.openxmlformats-officedocument.presentationml.slide+xml"/>
  <Override PartName="/ppt/slideLayouts/slideLayout94.xml" ContentType="application/vnd.openxmlformats-officedocument.presentationml.slideLayout+xml"/>
  <Override PartName="/ppt/slideLayouts/slideLayout201.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s/slide66.xml" ContentType="application/vnd.openxmlformats-officedocument.presentationml.slide+xml"/>
  <Override PartName="/ppt/slides/slide129.xml" ContentType="application/vnd.openxmlformats-officedocument.presentationml.slide+xml"/>
  <Override PartName="/ppt/slideLayouts/slideLayout193.xml" ContentType="application/vnd.openxmlformats-officedocument.presentationml.slideLayout+xml"/>
  <Override PartName="/ppt/slideMasters/slideMaster10.xml" ContentType="application/vnd.openxmlformats-officedocument.presentationml.slideMaster+xml"/>
  <Override PartName="/ppt/slideLayouts/slideLayout166.xml" ContentType="application/vnd.openxmlformats-officedocument.presentationml.slideLayout+xml"/>
  <Override PartName="/ppt/slideLayouts/slideLayout57.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s/slide56.xml" ContentType="application/vnd.openxmlformats-officedocument.presentationml.slide+xml"/>
  <Override PartName="/ppt/slideLayouts/slideLayout63.xml" ContentType="application/vnd.openxmlformats-officedocument.presentationml.slideLayout+xml"/>
  <Override PartName="/ppt/slides/slide29.xml" ContentType="application/vnd.openxmlformats-officedocument.presentationml.slide+xml"/>
  <Override PartName="/ppt/slideLayouts/slideLayout156.xml" ContentType="application/vnd.openxmlformats-officedocument.presentationml.slideLayout+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slideLayouts/slideLayout162.xml" ContentType="application/vnd.openxmlformats-officedocument.presentationml.slideLayout+xml"/>
  <Override PartName="/ppt/presentation.xml" ContentType="application/vnd.openxmlformats-officedocument.presentationml.presentation.main+xml"/>
  <Override PartName="/ppt/slides/slide131.xml" ContentType="application/vnd.openxmlformats-officedocument.presentationml.slide+xml"/>
  <Override PartName="/ppt/slideLayouts/slideLayout53.xml" ContentType="application/vnd.openxmlformats-officedocument.presentationml.slideLayout+xml"/>
  <Override PartName="/ppt/slides/slide19.xml" ContentType="application/vnd.openxmlformats-officedocument.presentationml.slide+xml"/>
  <Override PartName="/ppt/theme/theme15.xml" ContentType="application/vnd.openxmlformats-officedocument.theme+xml"/>
  <Override PartName="/ppt/slides/slide52.xml" ContentType="application/vnd.openxmlformats-officedocument.presentationml.slid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s/slide25.xml" ContentType="application/vnd.openxmlformats-officedocument.presentationml.slide+xml"/>
  <Override PartName="/ppt/slideLayouts/slideLayout152.xml" ContentType="application/vnd.openxmlformats-officedocument.presentationml.slideLayout+xml"/>
  <Override PartName="/ppt/slideLayouts/slideLayout43.xml" ContentType="application/vnd.openxmlformats-officedocument.presentationml.slideLayout+xml"/>
  <Override PartName="/ppt/slideLayouts/slideLayout87.xml" ContentType="application/vnd.openxmlformats-officedocument.presentationml.slideLayout+xml"/>
  <Override PartName="/ppt/slides/slide86.xml" ContentType="application/vnd.openxmlformats-officedocument.presentationml.slide+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theme/theme11.xml" ContentType="application/vnd.openxmlformats-officedocument.theme+xml"/>
  <Override PartName="/ppt/slideLayouts/slideLayout186.xml" ContentType="application/vnd.openxmlformats-officedocument.presentationml.slideLayout+xml"/>
  <Override PartName="/ppt/slides/slide92.xml" ContentType="application/vnd.openxmlformats-officedocument.presentationml.slide+xml"/>
  <Override PartName="/ppt/slideLayouts/slideLayout77.xml" ContentType="application/vnd.openxmlformats-officedocument.presentationml.slideLayout+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s/slide128.xml" ContentType="application/vnd.openxmlformats-officedocument.presentationml.slide+xml"/>
  <Override PartName="/ppt/slideLayouts/slideLayout83.xml" ContentType="application/vnd.openxmlformats-officedocument.presentationml.slideLayout+xml"/>
  <Override PartName="/ppt/slides/slide49.xml" ContentType="application/vnd.openxmlformats-officedocument.presentationml.slide+xml"/>
  <Override PartName="/ppt/slideLayouts/slideLayout176.xml" ContentType="application/vnd.openxmlformats-officedocument.presentationml.slideLayout+xml"/>
  <Override PartName="/ppt/slides/slide82.xml" ContentType="application/vnd.openxmlformats-officedocument.presentationml.slide+xml"/>
  <Override PartName="/ppt/slideLayouts/slideLayout67.xml" ContentType="application/vnd.openxmlformats-officedocument.presentationml.slideLayout+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Layouts/slideLayout182.xml" ContentType="application/vnd.openxmlformats-officedocument.presentationml.slideLayout+xml"/>
  <Override PartName="/ppt/slides/slide118.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44" r:id="rId8"/>
    <p:sldMasterId id="2147483756" r:id="rId9"/>
    <p:sldMasterId id="2147483772" r:id="rId10"/>
    <p:sldMasterId id="2147483784" r:id="rId11"/>
    <p:sldMasterId id="2147483796" r:id="rId12"/>
    <p:sldMasterId id="2147483808" r:id="rId13"/>
    <p:sldMasterId id="2147483820" r:id="rId14"/>
    <p:sldMasterId id="2147483835" r:id="rId15"/>
    <p:sldMasterId id="2147483847" r:id="rId16"/>
    <p:sldMasterId id="2147483865" r:id="rId17"/>
    <p:sldMasterId id="2147483877" r:id="rId18"/>
  </p:sldMasterIdLst>
  <p:notesMasterIdLst>
    <p:notesMasterId r:id="rId150"/>
  </p:notesMasterIdLst>
  <p:sldIdLst>
    <p:sldId id="384" r:id="rId19"/>
    <p:sldId id="386" r:id="rId20"/>
    <p:sldId id="385" r:id="rId21"/>
    <p:sldId id="387" r:id="rId22"/>
    <p:sldId id="280" r:id="rId23"/>
    <p:sldId id="281" r:id="rId24"/>
    <p:sldId id="389" r:id="rId25"/>
    <p:sldId id="402" r:id="rId26"/>
    <p:sldId id="388" r:id="rId27"/>
    <p:sldId id="256" r:id="rId28"/>
    <p:sldId id="257" r:id="rId29"/>
    <p:sldId id="258" r:id="rId30"/>
    <p:sldId id="259" r:id="rId31"/>
    <p:sldId id="260" r:id="rId32"/>
    <p:sldId id="261" r:id="rId33"/>
    <p:sldId id="262" r:id="rId34"/>
    <p:sldId id="263" r:id="rId35"/>
    <p:sldId id="264" r:id="rId36"/>
    <p:sldId id="366" r:id="rId37"/>
    <p:sldId id="367" r:id="rId38"/>
    <p:sldId id="265" r:id="rId39"/>
    <p:sldId id="368" r:id="rId40"/>
    <p:sldId id="338" r:id="rId41"/>
    <p:sldId id="268" r:id="rId42"/>
    <p:sldId id="267" r:id="rId43"/>
    <p:sldId id="270" r:id="rId44"/>
    <p:sldId id="271" r:id="rId45"/>
    <p:sldId id="390" r:id="rId46"/>
    <p:sldId id="391" r:id="rId47"/>
    <p:sldId id="392" r:id="rId48"/>
    <p:sldId id="272" r:id="rId49"/>
    <p:sldId id="273" r:id="rId50"/>
    <p:sldId id="274" r:id="rId51"/>
    <p:sldId id="275" r:id="rId52"/>
    <p:sldId id="379" r:id="rId53"/>
    <p:sldId id="276" r:id="rId54"/>
    <p:sldId id="277" r:id="rId55"/>
    <p:sldId id="278" r:id="rId56"/>
    <p:sldId id="285" r:id="rId57"/>
    <p:sldId id="286" r:id="rId58"/>
    <p:sldId id="297" r:id="rId59"/>
    <p:sldId id="283" r:id="rId60"/>
    <p:sldId id="282" r:id="rId61"/>
    <p:sldId id="284" r:id="rId62"/>
    <p:sldId id="279" r:id="rId63"/>
    <p:sldId id="287" r:id="rId64"/>
    <p:sldId id="291" r:id="rId65"/>
    <p:sldId id="293" r:id="rId66"/>
    <p:sldId id="292" r:id="rId67"/>
    <p:sldId id="298" r:id="rId68"/>
    <p:sldId id="299" r:id="rId69"/>
    <p:sldId id="300" r:id="rId70"/>
    <p:sldId id="290" r:id="rId71"/>
    <p:sldId id="294" r:id="rId72"/>
    <p:sldId id="295" r:id="rId73"/>
    <p:sldId id="296" r:id="rId74"/>
    <p:sldId id="301" r:id="rId75"/>
    <p:sldId id="302" r:id="rId76"/>
    <p:sldId id="307" r:id="rId77"/>
    <p:sldId id="308" r:id="rId78"/>
    <p:sldId id="309" r:id="rId79"/>
    <p:sldId id="342" r:id="rId80"/>
    <p:sldId id="343" r:id="rId81"/>
    <p:sldId id="310" r:id="rId82"/>
    <p:sldId id="311" r:id="rId83"/>
    <p:sldId id="312" r:id="rId84"/>
    <p:sldId id="314" r:id="rId85"/>
    <p:sldId id="315" r:id="rId86"/>
    <p:sldId id="317" r:id="rId87"/>
    <p:sldId id="318" r:id="rId88"/>
    <p:sldId id="319" r:id="rId89"/>
    <p:sldId id="320" r:id="rId90"/>
    <p:sldId id="321" r:id="rId91"/>
    <p:sldId id="322" r:id="rId92"/>
    <p:sldId id="323" r:id="rId93"/>
    <p:sldId id="324" r:id="rId94"/>
    <p:sldId id="326" r:id="rId95"/>
    <p:sldId id="327" r:id="rId96"/>
    <p:sldId id="398" r:id="rId97"/>
    <p:sldId id="399" r:id="rId98"/>
    <p:sldId id="400" r:id="rId99"/>
    <p:sldId id="397" r:id="rId100"/>
    <p:sldId id="330" r:id="rId101"/>
    <p:sldId id="332" r:id="rId102"/>
    <p:sldId id="334" r:id="rId103"/>
    <p:sldId id="335" r:id="rId104"/>
    <p:sldId id="372" r:id="rId105"/>
    <p:sldId id="374" r:id="rId106"/>
    <p:sldId id="375" r:id="rId107"/>
    <p:sldId id="380" r:id="rId108"/>
    <p:sldId id="381" r:id="rId109"/>
    <p:sldId id="376" r:id="rId110"/>
    <p:sldId id="382" r:id="rId111"/>
    <p:sldId id="377" r:id="rId112"/>
    <p:sldId id="336" r:id="rId113"/>
    <p:sldId id="337" r:id="rId114"/>
    <p:sldId id="401" r:id="rId115"/>
    <p:sldId id="393" r:id="rId116"/>
    <p:sldId id="339" r:id="rId117"/>
    <p:sldId id="331" r:id="rId118"/>
    <p:sldId id="396" r:id="rId119"/>
    <p:sldId id="394" r:id="rId120"/>
    <p:sldId id="395" r:id="rId121"/>
    <p:sldId id="328" r:id="rId122"/>
    <p:sldId id="347" r:id="rId123"/>
    <p:sldId id="348" r:id="rId124"/>
    <p:sldId id="349" r:id="rId125"/>
    <p:sldId id="350" r:id="rId126"/>
    <p:sldId id="351" r:id="rId127"/>
    <p:sldId id="378" r:id="rId128"/>
    <p:sldId id="346" r:id="rId129"/>
    <p:sldId id="373" r:id="rId130"/>
    <p:sldId id="341" r:id="rId131"/>
    <p:sldId id="371" r:id="rId132"/>
    <p:sldId id="340" r:id="rId133"/>
    <p:sldId id="383" r:id="rId134"/>
    <p:sldId id="345" r:id="rId135"/>
    <p:sldId id="352" r:id="rId136"/>
    <p:sldId id="353" r:id="rId137"/>
    <p:sldId id="354" r:id="rId138"/>
    <p:sldId id="344" r:id="rId139"/>
    <p:sldId id="355" r:id="rId140"/>
    <p:sldId id="356" r:id="rId141"/>
    <p:sldId id="357" r:id="rId142"/>
    <p:sldId id="358" r:id="rId143"/>
    <p:sldId id="359" r:id="rId144"/>
    <p:sldId id="360" r:id="rId145"/>
    <p:sldId id="365" r:id="rId146"/>
    <p:sldId id="362" r:id="rId147"/>
    <p:sldId id="370" r:id="rId148"/>
    <p:sldId id="369" r:id="rId1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10" d="100"/>
          <a:sy n="110" d="100"/>
        </p:scale>
        <p:origin x="-31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6" d="100"/>
        <a:sy n="76" d="100"/>
      </p:scale>
      <p:origin x="0" y="19504"/>
    </p:cViewPr>
  </p:sorter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20" Type="http://schemas.openxmlformats.org/officeDocument/2006/relationships/slide" Target="slides/slide102.xml"/><Relationship Id="rId121" Type="http://schemas.openxmlformats.org/officeDocument/2006/relationships/slide" Target="slides/slide103.xml"/><Relationship Id="rId122" Type="http://schemas.openxmlformats.org/officeDocument/2006/relationships/slide" Target="slides/slide104.xml"/><Relationship Id="rId123" Type="http://schemas.openxmlformats.org/officeDocument/2006/relationships/slide" Target="slides/slide105.xml"/><Relationship Id="rId124" Type="http://schemas.openxmlformats.org/officeDocument/2006/relationships/slide" Target="slides/slide106.xml"/><Relationship Id="rId125" Type="http://schemas.openxmlformats.org/officeDocument/2006/relationships/slide" Target="slides/slide107.xml"/><Relationship Id="rId126" Type="http://schemas.openxmlformats.org/officeDocument/2006/relationships/slide" Target="slides/slide108.xml"/><Relationship Id="rId127" Type="http://schemas.openxmlformats.org/officeDocument/2006/relationships/slide" Target="slides/slide109.xml"/><Relationship Id="rId128" Type="http://schemas.openxmlformats.org/officeDocument/2006/relationships/slide" Target="slides/slide110.xml"/><Relationship Id="rId129" Type="http://schemas.openxmlformats.org/officeDocument/2006/relationships/slide" Target="slides/slide1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08" Type="http://schemas.openxmlformats.org/officeDocument/2006/relationships/slide" Target="slides/slide90.xml"/><Relationship Id="rId109" Type="http://schemas.openxmlformats.org/officeDocument/2006/relationships/slide" Target="slides/slide91.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00" Type="http://schemas.openxmlformats.org/officeDocument/2006/relationships/slide" Target="slides/slide82.xml"/><Relationship Id="rId150" Type="http://schemas.openxmlformats.org/officeDocument/2006/relationships/notesMaster" Target="notesMasters/notesMaster1.xml"/><Relationship Id="rId151" Type="http://schemas.openxmlformats.org/officeDocument/2006/relationships/printerSettings" Target="printerSettings/printerSettings1.bin"/><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130" Type="http://schemas.openxmlformats.org/officeDocument/2006/relationships/slide" Target="slides/slide112.xml"/><Relationship Id="rId131" Type="http://schemas.openxmlformats.org/officeDocument/2006/relationships/slide" Target="slides/slide113.xml"/><Relationship Id="rId132" Type="http://schemas.openxmlformats.org/officeDocument/2006/relationships/slide" Target="slides/slide114.xml"/><Relationship Id="rId133" Type="http://schemas.openxmlformats.org/officeDocument/2006/relationships/slide" Target="slides/slide115.xml"/><Relationship Id="rId134" Type="http://schemas.openxmlformats.org/officeDocument/2006/relationships/slide" Target="slides/slide116.xml"/><Relationship Id="rId135" Type="http://schemas.openxmlformats.org/officeDocument/2006/relationships/slide" Target="slides/slide117.xml"/><Relationship Id="rId136" Type="http://schemas.openxmlformats.org/officeDocument/2006/relationships/slide" Target="slides/slide118.xml"/><Relationship Id="rId137" Type="http://schemas.openxmlformats.org/officeDocument/2006/relationships/slide" Target="slides/slide119.xml"/><Relationship Id="rId138" Type="http://schemas.openxmlformats.org/officeDocument/2006/relationships/slide" Target="slides/slide120.xml"/><Relationship Id="rId139" Type="http://schemas.openxmlformats.org/officeDocument/2006/relationships/slide" Target="slides/slide1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110" Type="http://schemas.openxmlformats.org/officeDocument/2006/relationships/slide" Target="slides/slide92.xml"/><Relationship Id="rId111" Type="http://schemas.openxmlformats.org/officeDocument/2006/relationships/slide" Target="slides/slide93.xml"/><Relationship Id="rId112" Type="http://schemas.openxmlformats.org/officeDocument/2006/relationships/slide" Target="slides/slide94.xml"/><Relationship Id="rId113" Type="http://schemas.openxmlformats.org/officeDocument/2006/relationships/slide" Target="slides/slide95.xml"/><Relationship Id="rId114" Type="http://schemas.openxmlformats.org/officeDocument/2006/relationships/slide" Target="slides/slide96.xml"/><Relationship Id="rId115" Type="http://schemas.openxmlformats.org/officeDocument/2006/relationships/slide" Target="slides/slide97.xml"/><Relationship Id="rId116" Type="http://schemas.openxmlformats.org/officeDocument/2006/relationships/slide" Target="slides/slide98.xml"/><Relationship Id="rId117" Type="http://schemas.openxmlformats.org/officeDocument/2006/relationships/slide" Target="slides/slide99.xml"/><Relationship Id="rId118" Type="http://schemas.openxmlformats.org/officeDocument/2006/relationships/slide" Target="slides/slide100.xml"/><Relationship Id="rId119" Type="http://schemas.openxmlformats.org/officeDocument/2006/relationships/slide" Target="slides/slide10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 Id="rId140" Type="http://schemas.openxmlformats.org/officeDocument/2006/relationships/slide" Target="slides/slide122.xml"/><Relationship Id="rId141" Type="http://schemas.openxmlformats.org/officeDocument/2006/relationships/slide" Target="slides/slide123.xml"/><Relationship Id="rId142" Type="http://schemas.openxmlformats.org/officeDocument/2006/relationships/slide" Target="slides/slide124.xml"/><Relationship Id="rId143" Type="http://schemas.openxmlformats.org/officeDocument/2006/relationships/slide" Target="slides/slide125.xml"/><Relationship Id="rId144" Type="http://schemas.openxmlformats.org/officeDocument/2006/relationships/slide" Target="slides/slide126.xml"/><Relationship Id="rId145" Type="http://schemas.openxmlformats.org/officeDocument/2006/relationships/slide" Target="slides/slide127.xml"/><Relationship Id="rId146" Type="http://schemas.openxmlformats.org/officeDocument/2006/relationships/slide" Target="slides/slide128.xml"/><Relationship Id="rId147" Type="http://schemas.openxmlformats.org/officeDocument/2006/relationships/slide" Target="slides/slide129.xml"/><Relationship Id="rId148" Type="http://schemas.openxmlformats.org/officeDocument/2006/relationships/slide" Target="slides/slide130.xml"/><Relationship Id="rId149"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A787684A-9492-46B1-A2B8-57AE08AFBB35}" type="datetimeFigureOut">
              <a:rPr lang="en-US"/>
              <a:pPr>
                <a:defRPr/>
              </a:pPr>
              <a:t>6/7/12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5D25BF7F-FD1D-40E9-9706-F28B269DCA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fontAlgn="base">
      <a:spcBef>
        <a:spcPct val="30000"/>
      </a:spcBef>
      <a:spcAft>
        <a:spcPct val="0"/>
      </a:spcAft>
      <a:defRPr sz="1200" kern="1200">
        <a:solidFill>
          <a:schemeClr val="tx1"/>
        </a:solidFill>
        <a:latin typeface="+mn-lt"/>
        <a:ea typeface="ＭＳ Ｐゴシック" pitchFamily="-72"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72"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72"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B6E396-5011-4BF7-A9B8-AC8ED11614A6}" type="slidenum">
              <a:rPr lang="en-US">
                <a:solidFill>
                  <a:srgbClr val="000000"/>
                </a:solidFill>
                <a:latin typeface="Arial" pitchFamily="-72" charset="0"/>
                <a:ea typeface="Arial" pitchFamily="-72" charset="0"/>
                <a:cs typeface="Arial" pitchFamily="-72" charset="0"/>
              </a:rPr>
              <a:pPr fontAlgn="base">
                <a:spcBef>
                  <a:spcPct val="0"/>
                </a:spcBef>
                <a:spcAft>
                  <a:spcPct val="0"/>
                </a:spcAft>
              </a:pPr>
              <a:t>5</a:t>
            </a:fld>
            <a:endParaRPr lang="en-US">
              <a:solidFill>
                <a:srgbClr val="000000"/>
              </a:solidFill>
              <a:latin typeface="Arial" pitchFamily="-72" charset="0"/>
              <a:ea typeface="Arial" pitchFamily="-72" charset="0"/>
              <a:cs typeface="Arial" pitchFamily="-72" charset="0"/>
            </a:endParaRPr>
          </a:p>
        </p:txBody>
      </p:sp>
      <p:sp>
        <p:nvSpPr>
          <p:cNvPr id="241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16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bwMode="auto">
          <a:noFill/>
          <a:ln>
            <a:solidFill>
              <a:srgbClr val="000000"/>
            </a:solidFill>
            <a:miter lim="800000"/>
            <a:headEnd/>
            <a:tailEnd/>
          </a:ln>
        </p:spPr>
      </p:sp>
      <p:sp>
        <p:nvSpPr>
          <p:cNvPr id="289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89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2CC377-94A4-47B5-9B69-4563A2C56E7A}" type="slidenum">
              <a:rPr lang="en-US">
                <a:ea typeface="ＭＳ Ｐゴシック" pitchFamily="-72" charset="-128"/>
                <a:cs typeface="ＭＳ Ｐゴシック" pitchFamily="-72" charset="-128"/>
              </a:rPr>
              <a:pPr fontAlgn="base">
                <a:spcBef>
                  <a:spcPct val="0"/>
                </a:spcBef>
                <a:spcAft>
                  <a:spcPct val="0"/>
                </a:spcAft>
              </a:pPr>
              <a:t>51</a:t>
            </a:fld>
            <a:endParaRPr lang="en-US">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06116E4-ED61-4FFA-A17F-C64E60770EF5}" type="slidenum">
              <a:rPr lang="en-US" sz="1200">
                <a:solidFill>
                  <a:srgbClr val="000000"/>
                </a:solidFill>
                <a:ea typeface="Arial" pitchFamily="-72" charset="0"/>
                <a:cs typeface="Arial" pitchFamily="-72" charset="0"/>
              </a:rPr>
              <a:pPr algn="r"/>
              <a:t>104</a:t>
            </a:fld>
            <a:endParaRPr lang="en-US" sz="1200">
              <a:solidFill>
                <a:srgbClr val="000000"/>
              </a:solidFill>
              <a:ea typeface="Arial" pitchFamily="-72" charset="0"/>
              <a:cs typeface="Arial" pitchFamily="-72" charset="0"/>
            </a:endParaRPr>
          </a:p>
        </p:txBody>
      </p:sp>
      <p:sp>
        <p:nvSpPr>
          <p:cNvPr id="345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5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5731EF-F4FF-46EA-BFB2-D00DC986F10D}" type="slidenum">
              <a:rPr lang="en-US">
                <a:solidFill>
                  <a:srgbClr val="000000"/>
                </a:solidFill>
                <a:latin typeface="Arial" pitchFamily="-72" charset="0"/>
                <a:ea typeface="Arial" pitchFamily="-72" charset="0"/>
                <a:cs typeface="Arial" pitchFamily="-72" charset="0"/>
              </a:rPr>
              <a:pPr fontAlgn="base">
                <a:spcBef>
                  <a:spcPct val="0"/>
                </a:spcBef>
                <a:spcAft>
                  <a:spcPct val="0"/>
                </a:spcAft>
              </a:pPr>
              <a:t>131</a:t>
            </a:fld>
            <a:endParaRPr lang="en-US">
              <a:solidFill>
                <a:srgbClr val="000000"/>
              </a:solidFill>
              <a:latin typeface="Arial" pitchFamily="-72" charset="0"/>
              <a:ea typeface="Arial" pitchFamily="-72" charset="0"/>
              <a:cs typeface="Arial" pitchFamily="-72" charset="0"/>
            </a:endParaRPr>
          </a:p>
        </p:txBody>
      </p:sp>
      <p:sp>
        <p:nvSpPr>
          <p:cNvPr id="373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3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C5974A-7840-4496-9F0B-1BC76B2E474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1D0812-5C93-4D89-B959-B8D470D1D5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71E45A-957A-47ED-BBF4-070453C163B4}"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E889E8-BD97-4572-8C6B-CE044E5F209D}"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E0F9E8D-75FB-40CA-B29A-CDE656ED55DE}"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6E15604-14AE-4E35-9333-0AE8577E9338}"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7224966-2797-4978-A667-E7D1E1E3EB56}"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F8AD392-9B7A-426F-9CD3-DCA02424955A}"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5B2A4B-A159-48E9-BE5C-2A3450DC87CD}"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6A744D-F546-4FEE-B2DF-960AE44BF459}"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C53E62-BCDD-49B4-A863-C73F139586E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B3DB3-2884-4038-AEC0-9CD723344A7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13C99A-EBF4-4402-ACEE-4FDF4641220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E546B2-FDDD-4F3F-B25A-EB6DC26DF389}"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2FC5EB8-3096-409D-8401-37373274EE72}"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9D817E-6C65-4EBD-A1A2-DE6F278C4D34}"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333ABE-59AB-44CE-88AB-CB8B5269573D}"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4259E8-7F29-4976-B22E-86037BC31933}"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F4DD45-C196-45F5-ACA0-E235BD014EA5}"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10AD4F2-A80F-4593-B79C-E6F7492B8DD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CB1468-D53C-46E7-AB52-A79BF8EFAF41}"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0AC4B-4C9B-4A43-9BE8-7BB7EF1440D1}"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8F21CE-4137-49C5-81CD-42F08B32D934}"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CC2099-06D8-4736-9D1B-11B3BD249946}"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0FA36B-B21E-4155-837C-5845D5B21A3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FAD2CA-81EC-48D3-9C9E-C5E67F31702E}"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EDA969-8774-4D79-8612-DAE2F0E34518}"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2E1F84-7E77-4CDB-A8CF-ECD2F84082B5}"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F6BBDA-1771-4B55-ADE1-7B46E3FEF5B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393104-0C6E-4739-8CFF-4852076BF1BC}"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6052A-10F8-442D-97AF-388BC7B9108B}"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3AE266-9711-48EA-8022-3286F3798618}"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C64BEB3-8864-4288-AC96-21BB26664A8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50FF06-ADCF-4F2B-8676-69C46A87F611}"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BFA6AD-C387-4FB2-A002-E171D699A60A}"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B0EA28-CD43-4033-9E53-C268898C2284}"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154E97-D4B7-45E5-8B39-B42308A3238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5D838B-3E94-4E4B-BE75-9A4EC49C9928}"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7996CE-076C-49C2-8CE9-3FB38A7A9538}"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696988-7B8E-4FAD-9542-D2ACE9F3F10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A79A12-04CB-439C-9685-0FA2A893C632}"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8CCD07-A507-4A3D-846E-893FFBCF395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6E9987-40B2-47A0-88CC-3763C756DCD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C02D9E-C4D3-42D9-9A7B-3E801D788F73}"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0EC4D05-D432-4A0E-9843-6531AB1673FB}"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09354B2-081B-47C7-9C99-6C275554FF2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F4A108-201C-478A-B55B-2C0BAA29652E}"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E14B371-63C6-45C8-A409-A7FB1AF2D0E3}"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EC8778-660C-4A66-8FE5-4B3FC922660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8303B2-F6F0-49D5-B2D0-6A18EAD66D4C}"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10AF85-4BBC-4D4E-861A-A23C2A2C6E59}"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9A7D12-654E-4A87-900D-F5FC04A1F973}"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C1C6D3-B77A-483E-ADA5-7542918577D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15CA11-4478-4551-8209-B12C4388CAB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AE0EB9-5C27-4E37-A526-A0F1C7C471B2}"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3FC59-46A9-4EC7-A9E6-018EE235583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E96170-3CE8-4AFB-828E-74901212F4C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A81E8-ACED-41B2-AF68-00789FACA12C}"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48AF98-D518-4478-9E15-E5225A86F1D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36B55C-260D-4B65-9B4A-D45882936E06}"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09B9C0-2E29-463A-BD99-78523CFF72F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BFD1C4-90E3-4385-B491-B37C2AB8F322}"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38F0896-A2A9-4701-A159-65704EB3320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445B3C-EC21-4C7C-BF20-EFC38ED129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EC90A7-0374-4B6A-B7DD-84630C4DDF5B}"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D8F2E5-40E8-42D3-86D5-EB34210123D3}"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A01F78-D2C2-4A35-93BC-8428CF6B9FE3}"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00382D-52D0-411D-84DB-9394B33CDDDA}"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C78286-C3D2-4BA7-8ADA-611DE1093D42}"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2DF3FB-B188-4E3B-9286-CD74319352D1}"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9847A1-6228-4548-BBC7-D0A9C32E447B}"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708E77-7DC3-4618-B283-0EDDE4ACF1DF}"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F7952A-61F7-43D8-B319-9D72B9269D76}"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DB5FDC-8D32-4DA6-AE63-E634C01C4376}"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4AC10A-7E93-40AF-A086-E6144CBABD0C}"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7CDB91-3A5F-4789-B05F-27625D903976}"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1FAFE7-27FC-48C4-AA2D-935EB719404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015011-290D-456E-9E0D-D4B8141FF4ED}"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A2689-4BA1-4DA8-9DA3-B33343F5CA85}"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930915-AE8A-46DF-B026-ADA62498911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0A2D40-C2BB-4639-85C7-08F1F194DC0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B63F72-4DF7-41FB-AFB0-5BF4D2B154F5}"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AAD070-32D9-4D07-B4F0-9C1151903A5B}"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C291B-99A5-4581-B654-9A717D72EB7C}"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A66924-62BC-4647-98D1-3D626EC23E96}"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C3A14-6544-4E79-95FA-6148C94B29F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B9B388A-DB40-423E-834C-3A9D61383E2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6A5FEE-0F47-49BC-9212-61E116FD3BF9}"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FCBDE5-6A46-40A7-8406-0EC166A6F0EE}"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178D19-21CC-4E6E-B7BA-D24230086C28}"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0AF1079-1C94-4B34-B276-7A66F889514B}"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0013A6-5A01-4A9D-B7FE-4D68FC2808E5}"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23E97F-4290-40C7-8F73-358A4742E812}"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5D1BE5-189A-4F35-8219-627DF2D9720F}"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A0A9CB-38EB-40AF-AD66-05A9A2B1AE88}"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C0A31F-A289-410B-9C4C-2F2180C8D433}"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20ED00-C17E-4624-AB3D-DDA026EA5696}"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AA0674-D6D0-4819-8E4E-F7CF48922A66}"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28FF16-C299-46D6-AA6E-A2F4E239874E}"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298BDB-92C0-4B9E-B81C-94668E683F0E}"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426E62-9DB4-4D6B-9C6A-3EA8B2A8072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19E5F-EDDF-445E-8A0D-F8DCA336F149}"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608230-80C2-4C2E-A6B8-99C2E3D0F9C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ABD555-54C9-4662-B739-E36628A366BD}"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FF3DB1E-4267-4EBA-9D66-AFFB6636750A}" type="slidenum">
              <a:rPr lang="en-US"/>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58ED1FD-A9BA-448A-9D4E-9536DE9271B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E27B66-8051-4358-B203-89D98A1B82AB}"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08C1F6-B536-4062-8C34-7796CBE006A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36B3725-ED4C-4041-90AB-480F72C601E4}" type="slidenum">
              <a:rPr lang="en-US"/>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F3BB494-658D-4CE1-AA83-6C1EE57E16AC}" type="slidenum">
              <a:rPr lang="en-US"/>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98E6F05-C2F1-4747-B507-EC164AF00DE7}" type="slidenum">
              <a:rPr lang="en-US"/>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3BFF5CEC-C918-422D-ADD4-A1B564141449}" type="slidenum">
              <a:rPr lang="en-US"/>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0453F9D-36CA-4FDD-BC43-1BC3F5CC045B}" type="slidenum">
              <a:rPr lang="en-US"/>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47A630E-8BE1-485A-8FFA-7254CA72251C}" type="slidenum">
              <a:rPr lang="en-US"/>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0A7318-A4CE-4DBD-A750-9A208466335B}" type="slidenum">
              <a:rPr lang="en-US"/>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431FDB1-0BD3-4E79-9112-AC9972BB4C21}" type="slidenum">
              <a:rPr lang="en-US"/>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D31738E-8F22-4801-88D6-91342C095B7E}" type="slidenum">
              <a:rPr lang="en-US"/>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6F42A89A-68E5-480C-BE1F-F52548468D6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F24933-B951-4E20-836E-988DAF919BB0}"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3AE4D2-65EC-49A2-AEBC-020F5D28BBC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7B82D81-7B52-4D2E-A169-AEB95D7C880E}" type="slidenum">
              <a:rPr lang="en-US"/>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14EB059-DAD8-45C8-9BF1-F2720B1E80AF}" type="slidenum">
              <a:rPr lang="en-US"/>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A53E30-D704-4A3C-A430-09A74D8A90E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F5E3BF-9F89-48B0-9C32-6183CE8EFED7}"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2E065A-60D7-42C0-AD56-2E9DE4D2A01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B9C3A6-7CE5-44B2-9F2A-93ED63EDC5AF}"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CE520C-CC02-47F6-B053-30AD4AC0F1B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38DEC7-03D2-495B-8F87-38230A860A01}"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38D74D-78DA-4755-853C-07DC84462A44}"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2D0331-CB73-4C39-BDA5-1E4F6012FB5E}"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BA4FA9-2B1C-450C-8184-B1D27927B077}"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EB35C9D-5D4A-46B1-9CC9-13169D6D8B72}"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F71F5B-4AE9-4F2B-B2FF-F65BB81E2A02}"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F9B70E-5299-4647-B59D-4D9626F9233E}"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ABA36F-EA00-4903-9CAD-1BA8E7AC071E}"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4DE683-5985-4AE7-99FD-DCF7C5238680}"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DB6764-DE36-4D20-B4CF-3EE93753960C}"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03F14D-6F2A-4939-B263-04D94765195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019692-F363-4B80-A47C-FD1E9D85208B}"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44C4C92-AE1F-45B4-8BDC-1B2D86F46DC0}"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6B01B2-6A29-4C3C-B282-A4FCA7D1124F}"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E2A05-84A7-4957-A399-DAFC02339BF3}"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22CA68-69ED-4DD4-8589-550D647B902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814AA2-5BC6-4D24-A6A8-301EF41D72DF}"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34A951-2927-44B1-ADD6-188BD3BA7DF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795CB5-44FA-4681-A2B6-29091DF98C23}"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E3DBC8-D6CC-4588-B103-6EC9829D0492}" type="slidenum">
              <a:rPr lang="en-US"/>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6DCD9A4-95A5-435F-901D-5CA25E51C4E3}" type="slidenum">
              <a:rPr lang="en-US"/>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54232F5-F981-4F09-B257-307D2DD408BB}" type="slidenum">
              <a:rPr lang="en-US"/>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92A0EBA-39F0-4709-9294-A702A89582E0}" type="slidenum">
              <a:rPr lang="en-US"/>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1103167-F638-41AE-8987-4B6126BD26CD}" type="slidenum">
              <a:rPr lang="en-US"/>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082E67C-73BC-42DB-98F7-CF7862BE1B30}" type="slidenum">
              <a:rPr lang="en-US"/>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C0665106-49E5-402E-A092-68A83610B79D}"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DAC2D3-4BB3-4852-ADAB-13D5B11E8846}"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1E93EA-F7EA-4D10-A41C-B8490956CD3D}"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1DA94FE-878A-4957-BA8D-BD8337C1B305}" type="slidenum">
              <a:rPr lang="en-US"/>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2B0500E-214E-4D51-A59D-D410686EB2FF}" type="slidenum">
              <a:rPr lang="en-US"/>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37A118-989A-4AE3-B4D8-C3F6F2A65E2C}" type="slidenum">
              <a:rPr lang="en-US"/>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9C0DD1B-2010-4852-948A-36DE8A4BDD61}" type="slidenum">
              <a:rPr lang="en-US"/>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15B2CD4-B469-4FC2-81B9-5E6DA552FC8B}" type="slidenum">
              <a:rPr lang="en-US"/>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47824F-CE8E-430E-A653-3CE153685323}" type="slidenum">
              <a:rPr lang="en-US"/>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8B4E3CC-F2EF-4EB5-B36A-F627C8FB10C8}" type="slidenum">
              <a:rPr lang="en-US"/>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fld id="{2675B8E1-0264-45E0-8748-C81B6D74DE75}" type="slidenum">
              <a:rPr lang="en-US"/>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fld id="{EFD29FCB-D73F-4479-B48C-904838D0F4B4}" type="slidenum">
              <a:rPr lang="en-US"/>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3D0B29E-EB37-4A12-984C-ED3A7A52D58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B1EEFC-DA47-435A-9219-33A48E10F1E6}"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20EB5D-2932-48C9-93CF-A777049472E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D8A1A1-0B0C-4698-AD7C-8817FFA4C69A}"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D985A4-268D-401A-8279-FEEE94DD7959}"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F01620-CC4F-448F-8C65-C0AC121574A1}"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C823ED-B75E-435A-B6AC-776015805CB4}"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808DB86-58E7-4BCC-BF89-BA05DB6FA09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D4EEC-6C26-4D56-8F2D-555931B1EEAF}"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7D57F2-D319-4730-978D-979FC04C0C4A}"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940659-8943-4766-8B47-55119E0B4E97}"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D1844D-6EA1-49AD-8C9C-562D6F871CE6}"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73CAB3-0F24-4459-9DC2-B317D71EFA3A}"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442787-4DD7-4805-89C3-EF4F1DD5D0CC}"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A2A96B-0B26-448B-B111-F9F7FFE1895A}"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4C6F14-06EE-410E-897F-201426CC22C9}"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AC4F06B-9EA1-48EC-BE88-7B2A82D374F2}"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6AE026-CC5A-4309-A811-F0AE407BEF8C}"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96E94E-35CA-4A83-B51C-B6405ED707E8}"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D5559CE-AF74-42BA-8973-6D165F8D4AA9}"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B90909-2CCC-40B6-83A0-6D5FE842B228}"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C7034C-672C-40BE-BB22-BB5D75ECA7AB}"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7187C-092C-423D-98B4-F04BA1F0A97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720F62-1A23-4D5D-B5FC-56DF6F2149F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006F1E-D0A0-42A4-8AA5-35FAB16CB7B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D55B62-94AE-4AA3-A463-199948D1C0A6}"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B3F06C-FB84-4076-BBC4-65A0EAF41573}"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FCC4E3-A8C9-4A74-BFD8-E9891E743C4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E8A19B-0A6B-4EE3-A335-D8CC7079545A}"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DF6195E-B354-4F33-9668-5DADD350526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F81136-F2FD-4C10-922A-A8BEEB25082E}"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5B38D0-FDDC-4ABB-849D-7522C8621C8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B4132A-AC1F-4D56-9340-E552D498B9BB}"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977696-86EC-4A54-AEF0-578987A1728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F44C88-BC63-422A-9E84-DDD9689BB5F8}"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828399-04C3-4071-A182-F1C21E7CCE9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2D8891-3B4A-4EDA-AF6F-74B8E5FBC5B7}"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79B0027-8F2F-4113-B884-EC249C577311}"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025E9B-9C64-4099-A680-D83F8711E067}"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DB0A3FD-5217-442B-8D88-10B3180EF2AE}"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3EE5945-0ADB-4BE0-8079-7BB05AAAEEE1}"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3F3FCF-51EE-4BE1-BA3B-0ED9AB4A8EE5}"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45C9C1-34D4-4AF9-A65B-47D07FD9D4A4}"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F79DE4-A867-4098-81B9-42C2C026EEBE}"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FF57E4-966E-4DC4-813D-41DADCBC55F1}"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08985C-8B63-4AAF-B53B-382377F96E1C}"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F3A502-BA30-4054-A8F1-07616F802D7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1AB669-7F99-4FCE-B012-8B9A3C9FA2F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22D263-EC65-44DD-942B-37F761C99425}"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449B50-9D42-483A-A196-1E669A3F0D0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D1E637-7C9F-4E34-B0C1-1ABABA1E221F}"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8FD828-3024-4A60-B5A2-488D336E6417}"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0A3FF3-5F15-4B93-8B1F-071825A2347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6591CC-165B-498E-9E3C-8DBCE8170AD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C8E4F3-456F-49AD-B383-176E1E7F0B8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81D78E-8156-49D6-931C-B084FDA14625}"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01578-ABC0-45EF-816A-6823E3890990}"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FD765D-8E6D-46D0-98DE-F94EBB9F0233}"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0EC8E5-2F0B-4E19-A94A-AA856BCF48C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3E8A54-877F-4362-8133-9D6773B7106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AFC29F-F63C-45B5-9200-4AE8FAF8FCB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3043C99-119E-4492-8019-1E76857F2CC2}"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4F2CD9-3A6D-433E-9B46-BCFF5A75267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CBDF296-30E9-443B-91C2-449C07D264C9}"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505DD2-85DA-401F-8606-7B883B074AE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489700-774B-4703-894A-2C2BFC06A72F}"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E0D3D88-388F-4CA1-805A-CAEFF7BD2F9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48C3AC-E33F-4A0C-9ECD-FD62ECBF18C1}"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9CA2FA4-2EC9-42AE-9B19-F67BE84A365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D44D40-0EA6-4208-9259-3BD07106949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E83AD7-53AE-4B04-8E9A-BBFB46D06A1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82265A-F938-414B-B450-9CE9B78C61C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0F5007-0048-4D3A-A7C4-A7CD419CEB3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903CC7-B3BF-4A8C-A9ED-5B15E5B4D32F}"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5B8C7C-A73F-407A-BA4B-A65A217D0E5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445B95-0DA3-4AEA-B4CE-EC4B8893A14D}"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A4381-2E25-4DEA-8DB2-6635E1B0165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7284AF-5E59-4C50-9E02-92A524C3F72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C012C-3787-4A09-AB17-38DE9D76AA12}"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74448D-61CA-41EA-ADE6-D11419BBDB85}"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0AD040-AB12-4FF9-A7CD-C0A73E57F71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B4DE03-4D92-4654-BCC3-E25BF288B36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F4D359-252E-4AD5-87DA-B96EA84F139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998A12-374F-4A62-BE41-7DF24CD9009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7047E8-CF8F-4C4D-8B8D-5EB402C044D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E7E59C4-A926-4BE0-81BD-07A11BDFD8C9}"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F6428F-2B58-411F-AC6F-4017539B7FA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209D313-5129-4C6B-ADDC-1A6860DC6239}"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328B67-D15B-42A2-B57B-88BFCA3D3691}"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9412B3-28AC-4229-8A5E-59B82DD4DD8D}"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A47FAF-721A-4858-B681-BF5EE7BC134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080E81D-7E70-4AD8-88F8-C49B82F02D7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E4F9-E361-4C49-83EA-34CC4B7AA56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63AC61-FF36-4FF9-9532-18BC7385704A}"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B623B4-79F3-43C7-9E0D-6AF6ADFD2419}"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3C3A86-6D65-4A16-9C8A-44E13CDB54DE}"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40585C-10ED-4531-BB41-9C5AFF000EA2}"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C0E6B1-AE69-4D30-B807-DACDFF39CF6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B5E2DB-03EC-4651-917C-DFC2F58EA4CC}"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5A18C2-EBE3-4332-A729-27F0977B9232}"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76F19-C806-464B-AD8C-7D9489DF75E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E68F04-C5FA-4B48-8E8F-33D0E19202A4}"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067B13-C8F6-4E83-98DA-DEF3423C99D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F724A7F-6E81-4948-8643-8DC75897BB6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DF5266-0023-4C7A-9026-541231B07779}"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C4145C-DBDF-421C-BECA-7570CC33EAE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9CED58-5AD8-4298-B8E0-8B27D2E84E1A}"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4F5D67D-892D-466A-957B-F596224DAEC6}"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730504-542C-4016-A64D-7DB577AA0F73}"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D547B7D-8D60-48A7-8EB8-A4E85EDDCA3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862C5E-B0A8-4024-A3FD-DB2F5AFD26B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CDFA0B4-65B8-4E41-84CF-592C5C7167B8}"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06E51D1-67C7-49F0-AA58-C8EF496C88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50AE4BC-2A1C-4557-9DE5-7F555B61877D}"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360B91-CA16-4D89-A380-81A20FBD8D2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D532A55-C015-4C92-8D0F-DB13233CEEED}"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C69CAB-6AC2-46C3-9895-EB4CABB55093}"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7DF68A-17B5-4C14-81B1-0AE0F4F53225}"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82FFD68-DEF1-448A-80B1-C64BA8AEA3E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25D587-2921-431C-93C5-3CC58391B80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25DD14-8B32-485A-8F01-614A41143880}"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0F0A57-2601-4156-8A0F-73FEC1CE26B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CE786-BAA7-47DB-BBC3-4512F5999BC9}"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A5D648-31C3-4075-9C8E-62A84428855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8D9076-0D3B-42E2-8CE8-67B8C9E6A497}"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3ACF5B-4ACA-45FF-BE35-58DE1A951DB0}"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93F2E-18C5-4533-9143-B210BEBC73DC}"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003BBC5-7539-4602-A232-E793D62E285A}"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939221-C479-4B42-B67D-93E63DB95B2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E996F7-5926-4F9C-B763-D849C7FA15B2}"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425AD3-13B7-4C5E-B1C5-A5C88D1EB3DA}"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0237596-7FA4-4968-BF65-3852470C89BF}"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95F6D2-BFF7-4123-8C35-349AA9B4CE6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CC85924-7E7A-425B-96EE-EABA33740C91}"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ED4E67-5742-4C09-B60A-5956402E1B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09D1D1E-19DB-4BF6-ACB0-65D078DF3156}"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54A6951-05A8-433F-9E4A-9B87B536A83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0543D2-78DA-41EF-BF52-49B41DA075BC}"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C85C2-E454-4476-A3D5-E4263E8EA5A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A28F8C-A926-4E62-9FF4-2B63E97380C6}"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F71840-FAB4-4960-9EC7-F007DF0455F3}"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09B9F2-8A98-42F1-A66C-DBD9397BF2DC}"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78C635-6337-4CEE-B486-F5CC09A0CF3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1EF1ED-FE28-4DD9-B027-4AA1B19908E4}"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31A47F-F69D-4CA6-8CD8-650ABC8801AB}"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40A73F-B3D1-4474-91FC-2657A8D56CDD}"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6538BD-A128-4AE1-A52F-1B47E12CED9B}"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71B68C-105D-4A17-9561-23B64FE0568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457AC0-70FE-4431-9CCA-6E25C994396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F56903-6246-4D28-A8D5-ADCA5EF1A904}"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4A7CFC-7F56-4527-8774-5FD434127AF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4D65072-662E-4923-BFFD-683C90E2380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C363E1-8C31-46B6-B2B1-E60CAEE7497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F0BEC0-E4E0-4E56-890B-E88407E12331}"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E17AB-77EE-450A-9828-1FEE67C019A7}"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DB1CBA2-0850-46B4-A50A-1222EB2D515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B2594-F985-4AFC-9D8E-74712937BD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7B492D-27CC-4C90-9B79-02FD2B997A19}"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A5DF236-EB9C-47F1-B312-5825177F8E1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B76DA7E-BA2A-4C8F-B86E-BB20DBF4FC6F}"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95E203-8DBF-40CB-BCCD-DCF89A8D7761}"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A39F2D-3044-44A5-B131-F746FFA6BC57}"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C281E2-A653-419E-8D5A-9D3D66A359B7}"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9F0524-413B-4069-8511-A34525B279C7}"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9479B7C-AE52-41C8-A150-242C220BD5D5}"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8D02D5-BC29-4CF1-BB8B-EF4319B3753A}"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293FC8-A858-48C9-8115-308017B74FE1}"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A3B172-6755-4F15-8E10-AB94B81E50F8}"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5F1B2D-02A8-40F2-BF41-F7DB125BE9AA}"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23710F-BAC0-45EA-82E9-382F4B69A623}"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D169F8-3CBC-42F3-A534-E74077E950D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164660-45A6-446A-9E66-039C5F1F0439}"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660FC7-5A6D-485B-A9C9-F7BBF165BA24}"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6DBA36-D338-49F6-A4A5-C1020324C0CE}"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0E6E39-CD20-497B-A58B-224CC40B6B1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AB4FDB-BA86-4929-8B67-97B2D0EE8A1C}"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3187D0-6634-4856-8923-5285A3DE9B3E}"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349A43-BF60-4774-9CCB-0246409CD65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C1D1E9-5541-491B-911F-7875CD79E1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10BD2A-2590-4747-98BA-FEF7A07C81FB}"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6AA19-CA58-4052-ADCD-3524EC10E62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72F3E19-FD81-4B7F-9D80-3EF9AFDFF868}"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59721-5C20-4301-ABAE-3A70B9CC4D01}"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4BFF46-056A-4D5D-B56D-97330BDD3375}"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AAF9E3-54B2-469B-94FD-A05B869E14D5}"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404929B-F149-4B1A-93ED-8083481A2748}" type="datetimeFigureOut">
              <a:rPr lang="en-US"/>
              <a:pPr>
                <a:defRPr/>
              </a:pPr>
              <a:t>6/7/12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3C80D0F-7CB0-4F8B-9823-F3189663C7F5}"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9BE308E-4D23-4E66-9543-BA5922832D1D}" type="datetimeFigureOut">
              <a:rPr lang="en-US"/>
              <a:pPr>
                <a:defRPr/>
              </a:pPr>
              <a:t>6/7/12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EBD550-DA57-4447-A1DC-2A6AEBEEC49C}"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F632DB-F511-4092-B20C-9A18FA2CF26E}" type="datetimeFigureOut">
              <a:rPr lang="en-US"/>
              <a:pPr>
                <a:defRPr/>
              </a:pPr>
              <a:t>6/7/12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8FF9C14-50B2-401A-8649-F587D11240D9}"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07A373-6DC7-4AF8-9DB7-4657CB93A80A}"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8D82B3-AD2C-4495-86AF-6E727F25E187}"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887871-4D72-4FE7-87AC-700D6D4E9E51}"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7D5A9B-B76E-40F5-BEC6-4B6E7FEEE491}"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D536EB-AF34-42FD-8A1D-517B63485E86}"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D1E8C8-0161-468F-8C7E-8F9548AAE8DB}"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8A2783-C00C-4FFA-A046-714CE49E7D74}" type="datetimeFigureOut">
              <a:rPr lang="en-US"/>
              <a:pPr>
                <a:defRPr/>
              </a:pPr>
              <a:t>6/7/12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C804A6-CDCF-46A7-8A48-B35E79022C3D}"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822BBF5-B742-45D3-A7AA-61D7C92EDD7B}"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DDA7EB-EB97-41A4-A22A-76DE77B2107C}" type="datetimeFigureOut">
              <a:rPr lang="en-US"/>
              <a:pPr>
                <a:defRPr/>
              </a:pPr>
              <a:t>6/7/12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D9D4B6-7F62-477B-B3AD-2A4E68A726D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FB76CA4-B2B3-41B4-8C01-3D0B7E78FEEC}"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1883C3C-1756-47E5-8EB1-3BDB1625DDFC}"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BAB1354-683E-4469-BD82-C831CC9726A1}"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0C42BA-FDF9-45FB-9B34-DC2FCC550CFC}"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C10CFB-75F6-4A8E-8E14-835CE9981738}"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937AD0B-1F4B-4D0D-B622-123D6EC567DE}"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1D152DD-7AC9-4C64-BB52-E69E1172E6DD}"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6E901E-3301-49FB-B596-E04806234FF4}"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26E0470-019C-49E4-932C-685551D486DD}"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E8FBE15-2546-4929-B8E5-D01DAF841888}"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2.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3.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slideLayout" Target="../slideLayouts/slideLayout159.xml"/><Relationship Id="rId13" Type="http://schemas.openxmlformats.org/officeDocument/2006/relationships/slideLayout" Target="../slideLayouts/slideLayout160.xml"/><Relationship Id="rId14" Type="http://schemas.openxmlformats.org/officeDocument/2006/relationships/slideLayout" Target="../slideLayouts/slideLayout161.xml"/><Relationship Id="rId15" Type="http://schemas.openxmlformats.org/officeDocument/2006/relationships/theme" Target="../theme/theme14.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5.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slideLayout" Target="../slideLayouts/slideLayout184.xml"/><Relationship Id="rId13" Type="http://schemas.openxmlformats.org/officeDocument/2006/relationships/slideLayout" Target="../slideLayouts/slideLayout185.xml"/><Relationship Id="rId14" Type="http://schemas.openxmlformats.org/officeDocument/2006/relationships/slideLayout" Target="../slideLayouts/slideLayout186.xml"/><Relationship Id="rId15" Type="http://schemas.openxmlformats.org/officeDocument/2006/relationships/slideLayout" Target="../slideLayouts/slideLayout187.xml"/><Relationship Id="rId16" Type="http://schemas.openxmlformats.org/officeDocument/2006/relationships/slideLayout" Target="../slideLayouts/slideLayout188.xml"/><Relationship Id="rId17" Type="http://schemas.openxmlformats.org/officeDocument/2006/relationships/slideLayout" Target="../slideLayouts/slideLayout189.xml"/><Relationship Id="rId18" Type="http://schemas.openxmlformats.org/officeDocument/2006/relationships/theme" Target="../theme/theme16.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theme" Target="../theme/theme17.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18.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slideLayout" Target="../slideLayouts/slideLayout101.xml"/><Relationship Id="rId14" Type="http://schemas.openxmlformats.org/officeDocument/2006/relationships/slideLayout" Target="../slideLayouts/slideLayout102.xml"/><Relationship Id="rId15"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CF059AA9-69DE-4CC3-8538-AB38DEACA218}"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9C53145F-F900-4DFE-92A2-7D4061FB08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33" r:id="rId2"/>
    <p:sldLayoutId id="2147483932" r:id="rId3"/>
    <p:sldLayoutId id="2147483931" r:id="rId4"/>
    <p:sldLayoutId id="2147483930" r:id="rId5"/>
    <p:sldLayoutId id="2147483929" r:id="rId6"/>
    <p:sldLayoutId id="2147483928" r:id="rId7"/>
    <p:sldLayoutId id="2147483927" r:id="rId8"/>
    <p:sldLayoutId id="2147483926" r:id="rId9"/>
    <p:sldLayoutId id="2147483925" r:id="rId10"/>
    <p:sldLayoutId id="2147483924"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076B16B1-AEA0-4FD1-AD04-EC8B04CB7E1D}"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1532D7BF-2E13-439D-A614-F2DB551D71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1" r:id="rId2"/>
    <p:sldLayoutId id="2147484020" r:id="rId3"/>
    <p:sldLayoutId id="2147484019" r:id="rId4"/>
    <p:sldLayoutId id="2147484018" r:id="rId5"/>
    <p:sldLayoutId id="2147484017" r:id="rId6"/>
    <p:sldLayoutId id="2147484016" r:id="rId7"/>
    <p:sldLayoutId id="2147484015" r:id="rId8"/>
    <p:sldLayoutId id="2147484014" r:id="rId9"/>
    <p:sldLayoutId id="2147484013" r:id="rId10"/>
    <p:sldLayoutId id="2147484012"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280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AE702FC-FED1-47AD-B64B-3D1929507400}"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7FF263D9-AFA8-4C06-8658-ED16EA0473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2" r:id="rId2"/>
    <p:sldLayoutId id="2147484031" r:id="rId3"/>
    <p:sldLayoutId id="2147484030" r:id="rId4"/>
    <p:sldLayoutId id="2147484029" r:id="rId5"/>
    <p:sldLayoutId id="2147484028" r:id="rId6"/>
    <p:sldLayoutId id="2147484027" r:id="rId7"/>
    <p:sldLayoutId id="2147484026" r:id="rId8"/>
    <p:sldLayoutId id="2147484025" r:id="rId9"/>
    <p:sldLayoutId id="2147484024" r:id="rId10"/>
    <p:sldLayoutId id="2147484023"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0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EDACDB9D-A2F2-4FC4-BA98-7A6C6D999432}"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27AF16BB-D209-495F-816B-985335A147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43" r:id="rId2"/>
    <p:sldLayoutId id="2147484042" r:id="rId3"/>
    <p:sldLayoutId id="2147484041" r:id="rId4"/>
    <p:sldLayoutId id="2147484040" r:id="rId5"/>
    <p:sldLayoutId id="2147484039" r:id="rId6"/>
    <p:sldLayoutId id="2147484038" r:id="rId7"/>
    <p:sldLayoutId id="2147484037" r:id="rId8"/>
    <p:sldLayoutId id="2147484036" r:id="rId9"/>
    <p:sldLayoutId id="2147484035" r:id="rId10"/>
    <p:sldLayoutId id="2147484034"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525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01561980-F5EE-4D6A-8876-94696E249296}"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F83B560E-8192-40B2-92E3-EC32FA9D4E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5" r:id="rId1"/>
    <p:sldLayoutId id="2147484054" r:id="rId2"/>
    <p:sldLayoutId id="2147484053" r:id="rId3"/>
    <p:sldLayoutId id="2147484052" r:id="rId4"/>
    <p:sldLayoutId id="2147484051" r:id="rId5"/>
    <p:sldLayoutId id="2147484050" r:id="rId6"/>
    <p:sldLayoutId id="2147484049" r:id="rId7"/>
    <p:sldLayoutId id="2147484048" r:id="rId8"/>
    <p:sldLayoutId id="2147484047" r:id="rId9"/>
    <p:sldLayoutId id="2147484046" r:id="rId10"/>
    <p:sldLayoutId id="2147484045"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Arial" pitchFamily="-72" charset="0"/>
                <a:cs typeface="Arial" pitchFamily="-72" charset="0"/>
              </a:defRPr>
            </a:lvl1pPr>
          </a:lstStyle>
          <a:p>
            <a:fld id="{0BD96D1F-C775-4C40-90B0-6F14872729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80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02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cs typeface="+mn-cs"/>
              </a:defRPr>
            </a:lvl1pPr>
          </a:lstStyle>
          <a:p>
            <a:pPr>
              <a:defRPr/>
            </a:pPr>
            <a:fld id="{ADC994C8-74E0-4243-8A57-EA0BE35EC54F}"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cs typeface="+mn-cs"/>
              </a:defRPr>
            </a:lvl1pPr>
          </a:lstStyle>
          <a:p>
            <a:pPr>
              <a:defRPr/>
            </a:pPr>
            <a:fld id="{364CFFE0-81F7-4E69-BBD7-41BAFE04D6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5" r:id="rId2"/>
    <p:sldLayoutId id="2147484064" r:id="rId3"/>
    <p:sldLayoutId id="2147484063" r:id="rId4"/>
    <p:sldLayoutId id="2147484062" r:id="rId5"/>
    <p:sldLayoutId id="2147484061" r:id="rId6"/>
    <p:sldLayoutId id="2147484060" r:id="rId7"/>
    <p:sldLayoutId id="2147484059" r:id="rId8"/>
    <p:sldLayoutId id="2147484058" r:id="rId9"/>
    <p:sldLayoutId id="2147484057" r:id="rId10"/>
    <p:sldLayoutId id="2147484056"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ea typeface="Arial" pitchFamily="-72" charset="0"/>
                <a:cs typeface="Arial" pitchFamily="-72" charset="0"/>
              </a:defRPr>
            </a:lvl1pPr>
          </a:lstStyle>
          <a:p>
            <a:fld id="{1FDF682E-C50C-4F79-A4E6-B6305A86733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Arial"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cs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cs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cs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109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cs typeface="+mn-cs"/>
              </a:defRPr>
            </a:lvl1pPr>
          </a:lstStyle>
          <a:p>
            <a:pPr>
              <a:defRPr/>
            </a:pPr>
            <a:fld id="{8234CD18-D426-4E79-A899-BFA10715A5A4}"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cs typeface="+mn-cs"/>
              </a:defRPr>
            </a:lvl1pPr>
          </a:lstStyle>
          <a:p>
            <a:pPr>
              <a:defRPr/>
            </a:pPr>
            <a:fld id="{0A35B630-9DAA-4F90-90D8-2AE6B235A4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7" r:id="rId1"/>
    <p:sldLayoutId id="2147484076" r:id="rId2"/>
    <p:sldLayoutId id="2147484075" r:id="rId3"/>
    <p:sldLayoutId id="2147484074" r:id="rId4"/>
    <p:sldLayoutId id="2147484073" r:id="rId5"/>
    <p:sldLayoutId id="2147484072" r:id="rId6"/>
    <p:sldLayoutId id="2147484071" r:id="rId7"/>
    <p:sldLayoutId id="2147484070" r:id="rId8"/>
    <p:sldLayoutId id="2147484069" r:id="rId9"/>
    <p:sldLayoutId id="2147484068" r:id="rId10"/>
    <p:sldLayoutId id="2147484067"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32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32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cs typeface="+mn-cs"/>
              </a:defRPr>
            </a:lvl1pPr>
          </a:lstStyle>
          <a:p>
            <a:pPr>
              <a:defRPr/>
            </a:pPr>
            <a:fld id="{6FCE070E-6ABC-47AC-ACDC-D9EF7E66D1BE}"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cs typeface="+mn-cs"/>
              </a:defRPr>
            </a:lvl1pPr>
          </a:lstStyle>
          <a:p>
            <a:pPr>
              <a:defRPr/>
            </a:pPr>
            <a:fld id="{3134932E-A98C-4E6E-BB71-9FBD2DB6DB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7" r:id="rId2"/>
    <p:sldLayoutId id="2147484086" r:id="rId3"/>
    <p:sldLayoutId id="2147484085" r:id="rId4"/>
    <p:sldLayoutId id="2147484084" r:id="rId5"/>
    <p:sldLayoutId id="2147484083" r:id="rId6"/>
    <p:sldLayoutId id="2147484082" r:id="rId7"/>
    <p:sldLayoutId id="2147484081" r:id="rId8"/>
    <p:sldLayoutId id="2147484080" r:id="rId9"/>
    <p:sldLayoutId id="2147484079" r:id="rId10"/>
    <p:sldLayoutId id="2147484078"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585448F5-86E8-46E4-BA29-E61A41D9DC12}"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ACEA58D8-FC24-4E18-8F7E-9FB80A4453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5" r:id="rId1"/>
    <p:sldLayoutId id="2147483944" r:id="rId2"/>
    <p:sldLayoutId id="2147483943" r:id="rId3"/>
    <p:sldLayoutId id="2147483942" r:id="rId4"/>
    <p:sldLayoutId id="2147483941" r:id="rId5"/>
    <p:sldLayoutId id="2147483940" r:id="rId6"/>
    <p:sldLayoutId id="2147483939" r:id="rId7"/>
    <p:sldLayoutId id="2147483938" r:id="rId8"/>
    <p:sldLayoutId id="2147483937" r:id="rId9"/>
    <p:sldLayoutId id="2147483936" r:id="rId10"/>
    <p:sldLayoutId id="2147483935"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F9619849-0DAF-431E-9C27-05F9751C69DB}"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6EF6C4DF-D938-490D-A741-A84ED89090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5" r:id="rId2"/>
    <p:sldLayoutId id="2147483954" r:id="rId3"/>
    <p:sldLayoutId id="2147483953" r:id="rId4"/>
    <p:sldLayoutId id="2147483952" r:id="rId5"/>
    <p:sldLayoutId id="2147483951" r:id="rId6"/>
    <p:sldLayoutId id="2147483950" r:id="rId7"/>
    <p:sldLayoutId id="2147483949" r:id="rId8"/>
    <p:sldLayoutId id="2147483948" r:id="rId9"/>
    <p:sldLayoutId id="2147483947" r:id="rId10"/>
    <p:sldLayoutId id="2147483946"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A81C93A3-A7FA-4FC6-8088-895BC9D96927}"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6DA941C9-2955-4791-ADB6-466E863F97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7" r:id="rId1"/>
    <p:sldLayoutId id="2147483966" r:id="rId2"/>
    <p:sldLayoutId id="2147483965" r:id="rId3"/>
    <p:sldLayoutId id="2147483964" r:id="rId4"/>
    <p:sldLayoutId id="2147483963" r:id="rId5"/>
    <p:sldLayoutId id="2147483962" r:id="rId6"/>
    <p:sldLayoutId id="2147483961" r:id="rId7"/>
    <p:sldLayoutId id="2147483960" r:id="rId8"/>
    <p:sldLayoutId id="2147483959" r:id="rId9"/>
    <p:sldLayoutId id="2147483958" r:id="rId10"/>
    <p:sldLayoutId id="2147483957"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6970160D-CCBA-4FD6-9B3F-A1C54F360810}"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3AFFBEFA-AB1F-40E3-A3AC-8DEE868CBF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8" r:id="rId1"/>
    <p:sldLayoutId id="2147483977" r:id="rId2"/>
    <p:sldLayoutId id="2147483976" r:id="rId3"/>
    <p:sldLayoutId id="2147483975" r:id="rId4"/>
    <p:sldLayoutId id="2147483974" r:id="rId5"/>
    <p:sldLayoutId id="2147483973" r:id="rId6"/>
    <p:sldLayoutId id="2147483972" r:id="rId7"/>
    <p:sldLayoutId id="2147483971" r:id="rId8"/>
    <p:sldLayoutId id="2147483970" r:id="rId9"/>
    <p:sldLayoutId id="2147483969" r:id="rId10"/>
    <p:sldLayoutId id="2147483968"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F0FC5953-6FAF-4433-95CB-F12DDEF9102A}"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2F8A0698-A1B5-4BA5-B00D-DE59D57C29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9" r:id="rId1"/>
    <p:sldLayoutId id="2147483988" r:id="rId2"/>
    <p:sldLayoutId id="2147483987" r:id="rId3"/>
    <p:sldLayoutId id="2147483986" r:id="rId4"/>
    <p:sldLayoutId id="2147483985" r:id="rId5"/>
    <p:sldLayoutId id="2147483984" r:id="rId6"/>
    <p:sldLayoutId id="2147483983" r:id="rId7"/>
    <p:sldLayoutId id="2147483982" r:id="rId8"/>
    <p:sldLayoutId id="2147483981" r:id="rId9"/>
    <p:sldLayoutId id="2147483980" r:id="rId10"/>
    <p:sldLayoutId id="2147483979"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82E806B9-B4AF-4DAE-B6E2-D9542AEBBB2C}"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F7FF472A-C06D-462F-9607-604CE371F8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3999" r:id="rId2"/>
    <p:sldLayoutId id="2147483998" r:id="rId3"/>
    <p:sldLayoutId id="2147483997" r:id="rId4"/>
    <p:sldLayoutId id="2147483996" r:id="rId5"/>
    <p:sldLayoutId id="2147483995" r:id="rId6"/>
    <p:sldLayoutId id="2147483994" r:id="rId7"/>
    <p:sldLayoutId id="2147483993" r:id="rId8"/>
    <p:sldLayoutId id="2147483992" r:id="rId9"/>
    <p:sldLayoutId id="2147483991" r:id="rId10"/>
    <p:sldLayoutId id="2147483990"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BC7F6CB9-29B4-4D3C-8388-6049B06187FE}" type="datetimeFigureOut">
              <a:rPr lang="en-US"/>
              <a:pPr>
                <a:defRPr/>
              </a:pPr>
              <a:t>6/7/12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1C7B4831-D28D-4C91-8117-C2B3577CDF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0" r:id="rId2"/>
    <p:sldLayoutId id="2147484009" r:id="rId3"/>
    <p:sldLayoutId id="2147484008" r:id="rId4"/>
    <p:sldLayoutId id="2147484007" r:id="rId5"/>
    <p:sldLayoutId id="2147484006" r:id="rId6"/>
    <p:sldLayoutId id="2147484005" r:id="rId7"/>
    <p:sldLayoutId id="2147484004" r:id="rId8"/>
    <p:sldLayoutId id="2147484003" r:id="rId9"/>
    <p:sldLayoutId id="2147484002" r:id="rId10"/>
    <p:sldLayoutId id="2147484001" r:id="rId11"/>
  </p:sldLayoutIdLst>
  <p:txStyles>
    <p:title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mn-ea"/>
                <a:cs typeface="+mn-cs"/>
              </a:defRPr>
            </a:lvl1pPr>
          </a:lstStyle>
          <a:p>
            <a:pPr>
              <a:defRPr/>
            </a:pPr>
            <a:fld id="{2284A693-AC27-45B0-A018-A3912B7F19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7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7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89.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0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05.png"/><Relationship Id="rId3" Type="http://schemas.openxmlformats.org/officeDocument/2006/relationships/image" Target="../media/image10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3.xml"/><Relationship Id="rId3" Type="http://schemas.openxmlformats.org/officeDocument/2006/relationships/image" Target="../media/image10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154.xml"/><Relationship Id="rId2" Type="http://schemas.openxmlformats.org/officeDocument/2006/relationships/image" Target="../media/image10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 Id="rId3" Type="http://schemas.openxmlformats.org/officeDocument/2006/relationships/image" Target="../media/image11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16.jpeg"/><Relationship Id="rId3"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18.png"/></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154.xml"/><Relationship Id="rId2" Type="http://schemas.openxmlformats.org/officeDocument/2006/relationships/image" Target="../media/image11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54.xml"/><Relationship Id="rId2" Type="http://schemas.openxmlformats.org/officeDocument/2006/relationships/image" Target="../media/image124.png"/></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154.xml"/><Relationship Id="rId2" Type="http://schemas.openxmlformats.org/officeDocument/2006/relationships/image" Target="../media/image1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131.jpeg"/><Relationship Id="rId5" Type="http://schemas.openxmlformats.org/officeDocument/2006/relationships/image" Target="../media/image132.png"/><Relationship Id="rId1" Type="http://schemas.openxmlformats.org/officeDocument/2006/relationships/slideLayout" Target="../slideLayouts/slideLayout154.xml"/><Relationship Id="rId2" Type="http://schemas.openxmlformats.org/officeDocument/2006/relationships/image" Target="../media/image13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33.png"/><Relationship Id="rId3" Type="http://schemas.openxmlformats.org/officeDocument/2006/relationships/image" Target="../media/image13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2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2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29.png"/><Relationship Id="rId3" Type="http://schemas.openxmlformats.org/officeDocument/2006/relationships/image" Target="../media/image12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129.png"/><Relationship Id="rId3" Type="http://schemas.openxmlformats.org/officeDocument/2006/relationships/image" Target="../media/image12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55.png"/><Relationship Id="rId3" Type="http://schemas.openxmlformats.org/officeDocument/2006/relationships/image" Target="../media/image13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55.png"/><Relationship Id="rId3" Type="http://schemas.openxmlformats.org/officeDocument/2006/relationships/image" Target="../media/image13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2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hyperlink" Target="http://www.youtube.com/watch?v=b2Vxuaga_pA"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136.jpeg"/><Relationship Id="rId3"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95.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18.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95.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 Id="rId3"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42.jpeg"/><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image" Target="../media/image42.jpeg"/><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54.jpeg"/><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27.png"/><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10.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59.png"/><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1" Type="http://schemas.openxmlformats.org/officeDocument/2006/relationships/slideLayout" Target="../slideLayouts/slideLayout95.xml"/><Relationship Id="rId2"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95.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4.jpeg"/><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95.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www.youtube.com/watch?v=IxRxcYpu0nU" TargetMode="External"/><Relationship Id="rId1" Type="http://schemas.openxmlformats.org/officeDocument/2006/relationships/slideLayout" Target="../slideLayouts/slideLayout95.xml"/><Relationship Id="rId2"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hyperlink" Target="http://www.youtube.com/watch?v=2H-hopzLbZ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6545" name="Picture 1"/>
          <p:cNvPicPr>
            <a:picLocks noChangeAspect="1"/>
          </p:cNvPicPr>
          <p:nvPr/>
        </p:nvPicPr>
        <p:blipFill>
          <a:blip r:embed="rId2"/>
          <a:srcRect l="5930" r="7233"/>
          <a:stretch>
            <a:fillRect/>
          </a:stretch>
        </p:blipFill>
        <p:spPr bwMode="auto">
          <a:xfrm>
            <a:off x="0" y="6350"/>
            <a:ext cx="9228138" cy="6927850"/>
          </a:xfrm>
          <a:prstGeom prst="rect">
            <a:avLst/>
          </a:prstGeom>
          <a:noFill/>
          <a:ln w="9525">
            <a:noFill/>
            <a:miter lim="800000"/>
            <a:headEnd/>
            <a:tailEnd/>
          </a:ln>
        </p:spPr>
      </p:pic>
      <p:sp>
        <p:nvSpPr>
          <p:cNvPr id="6" name="Rectangle 5"/>
          <p:cNvSpPr/>
          <p:nvPr/>
        </p:nvSpPr>
        <p:spPr>
          <a:xfrm>
            <a:off x="4953000" y="6150114"/>
            <a:ext cx="2348785" cy="707886"/>
          </a:xfrm>
          <a:prstGeom prst="rect">
            <a:avLst/>
          </a:prstGeom>
          <a:gradFill>
            <a:gsLst>
              <a:gs pos="0">
                <a:srgbClr val="D6B19C"/>
              </a:gs>
              <a:gs pos="30000">
                <a:srgbClr val="D49E6C"/>
              </a:gs>
              <a:gs pos="70000">
                <a:srgbClr val="A65528"/>
              </a:gs>
              <a:gs pos="100000">
                <a:srgbClr val="663012"/>
              </a:gs>
            </a:gsLst>
            <a:lin ang="5400000" scaled="0"/>
          </a:gradFill>
        </p:spPr>
        <p:txBody>
          <a:bodyPr wrap="none">
            <a:spAutoFit/>
          </a:bodyPr>
          <a:lstStyle/>
          <a:p>
            <a:pPr algn="ctr" fontAlgn="auto">
              <a:spcBef>
                <a:spcPts val="0"/>
              </a:spcBef>
              <a:spcAft>
                <a:spcPts val="0"/>
              </a:spcAft>
              <a:defRPr/>
            </a:pPr>
            <a:r>
              <a:rPr lang="en-US" sz="40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rPr>
              <a:t>Bookstore</a:t>
            </a:r>
            <a:endParaRPr lang="en-US" sz="40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Calibri"/>
              <a:ea typeface="+mn-ea"/>
              <a:cs typeface="+mn-cs"/>
            </a:endParaRPr>
          </a:p>
        </p:txBody>
      </p:sp>
      <p:pic>
        <p:nvPicPr>
          <p:cNvPr id="7" name="Picture 6"/>
          <p:cNvPicPr>
            <a:picLocks noChangeAspect="1"/>
          </p:cNvPicPr>
          <p:nvPr/>
        </p:nvPicPr>
        <p:blipFill rotWithShape="1">
          <a:blip r:embed="rId3"/>
          <a:srcRect l="1596" r="28032" b="22254"/>
          <a:stretch/>
        </p:blipFill>
        <p:spPr>
          <a:xfrm rot="21306588">
            <a:off x="642938" y="498475"/>
            <a:ext cx="2957512" cy="44958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r="40954" b="36150"/>
          <a:stretch/>
        </p:blipFill>
        <p:spPr>
          <a:xfrm rot="276481">
            <a:off x="3032125" y="1893888"/>
            <a:ext cx="2535238" cy="3771900"/>
          </a:xfrm>
          <a:prstGeom prst="rect">
            <a:avLst/>
          </a:prstGeom>
          <a:ln>
            <a:noFill/>
          </a:ln>
          <a:effectLst>
            <a:outerShdw blurRad="292100" dist="139700" dir="2700000" algn="tl" rotWithShape="0">
              <a:srgbClr val="333333">
                <a:alpha val="65000"/>
              </a:srgbClr>
            </a:outerShdw>
          </a:effectLst>
        </p:spPr>
      </p:pic>
      <p:pic>
        <p:nvPicPr>
          <p:cNvPr id="9" name="Picture 4" descr="Humanist Meditations"/>
          <p:cNvPicPr>
            <a:picLocks noChangeAspect="1" noChangeArrowheads="1"/>
          </p:cNvPicPr>
          <p:nvPr/>
        </p:nvPicPr>
        <p:blipFill>
          <a:blip r:embed="rId5"/>
          <a:srcRect r="1300" b="587"/>
          <a:stretch>
            <a:fillRect/>
          </a:stretch>
        </p:blipFill>
        <p:spPr bwMode="auto">
          <a:xfrm>
            <a:off x="5715000" y="990600"/>
            <a:ext cx="2593975" cy="39147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65363" y="0"/>
            <a:ext cx="4613275"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996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800658" y="614386"/>
            <a:ext cx="4155304" cy="830997"/>
          </a:xfrm>
          <a:prstGeom prst="rect">
            <a:avLst/>
          </a:prstGeom>
          <a:noFill/>
        </p:spPr>
        <p:txBody>
          <a:bodyPr wrap="none">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Osiris in Egypt</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5" name="Rectangle 4"/>
          <p:cNvSpPr/>
          <p:nvPr/>
        </p:nvSpPr>
        <p:spPr>
          <a:xfrm>
            <a:off x="2844861" y="2057400"/>
            <a:ext cx="5561138" cy="830997"/>
          </a:xfrm>
          <a:prstGeom prst="rect">
            <a:avLst/>
          </a:prstGeom>
          <a:noFill/>
        </p:spPr>
        <p:txBody>
          <a:bodyPr wrap="none">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Dionysus in Greece</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6" name="Rectangle 5"/>
          <p:cNvSpPr/>
          <p:nvPr/>
        </p:nvSpPr>
        <p:spPr>
          <a:xfrm>
            <a:off x="759537" y="2909316"/>
            <a:ext cx="5079917" cy="830997"/>
          </a:xfrm>
          <a:prstGeom prst="rect">
            <a:avLst/>
          </a:prstGeom>
          <a:noFill/>
        </p:spPr>
        <p:txBody>
          <a:bodyPr wrap="none">
            <a:spAutoFit/>
          </a:bodyPr>
          <a:lstStyle/>
          <a:p>
            <a:pPr algn="ctr" fontAlgn="auto">
              <a:spcBef>
                <a:spcPts val="0"/>
              </a:spcBef>
              <a:spcAft>
                <a:spcPts val="0"/>
              </a:spcAft>
              <a:defRPr/>
            </a:pPr>
            <a:r>
              <a:rPr lang="en-US" sz="4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Attis</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 in Asia Minor</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7" name="Rectangle 6"/>
          <p:cNvSpPr/>
          <p:nvPr/>
        </p:nvSpPr>
        <p:spPr>
          <a:xfrm>
            <a:off x="3790016" y="3733386"/>
            <a:ext cx="4293162" cy="830997"/>
          </a:xfrm>
          <a:prstGeom prst="rect">
            <a:avLst/>
          </a:prstGeom>
          <a:noFill/>
        </p:spPr>
        <p:txBody>
          <a:bodyPr wrap="none">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Adonis in Syria</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8" name="Rectangle 7"/>
          <p:cNvSpPr/>
          <p:nvPr/>
        </p:nvSpPr>
        <p:spPr>
          <a:xfrm>
            <a:off x="733498" y="4391615"/>
            <a:ext cx="4499950" cy="830997"/>
          </a:xfrm>
          <a:prstGeom prst="rect">
            <a:avLst/>
          </a:prstGeom>
          <a:noFill/>
        </p:spPr>
        <p:txBody>
          <a:bodyPr wrap="none">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Bacchus in Italy</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9" name="Rectangle 8"/>
          <p:cNvSpPr/>
          <p:nvPr/>
        </p:nvSpPr>
        <p:spPr>
          <a:xfrm>
            <a:off x="2569732" y="5222612"/>
            <a:ext cx="4772460" cy="830997"/>
          </a:xfrm>
          <a:prstGeom prst="rect">
            <a:avLst/>
          </a:prstGeom>
          <a:noFill/>
        </p:spPr>
        <p:txBody>
          <a:bodyPr wrap="none">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Mithras in Persia</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10" name="Rectangle 9"/>
          <p:cNvSpPr/>
          <p:nvPr/>
        </p:nvSpPr>
        <p:spPr>
          <a:xfrm>
            <a:off x="4267200" y="6053609"/>
            <a:ext cx="4031873" cy="646331"/>
          </a:xfrm>
          <a:prstGeom prst="rect">
            <a:avLst/>
          </a:prstGeom>
          <a:noFill/>
        </p:spPr>
        <p:txBody>
          <a:bodyPr wrap="none">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The list goes on …</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extLst>
          </a:blip>
          <a:srcRect/>
          <a:stretch>
            <a:fillRect/>
          </a:stretch>
        </p:blipFill>
        <p:spPr bwMode="auto">
          <a:xfrm>
            <a:off x="0" y="0"/>
            <a:ext cx="9144000" cy="4396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pic>
        <p:nvPicPr>
          <p:cNvPr id="5123" name="Picture 3"/>
          <p:cNvPicPr>
            <a:picLocks noChangeAspect="1" noChangeArrowheads="1"/>
          </p:cNvPicPr>
          <p:nvPr/>
        </p:nvPicPr>
        <p:blipFill>
          <a:blip r:embed="rId3"/>
          <a:srcRect/>
          <a:stretch>
            <a:fillRect/>
          </a:stretch>
        </p:blipFill>
        <p:spPr bwMode="auto">
          <a:xfrm>
            <a:off x="1676400" y="3810000"/>
            <a:ext cx="4286250" cy="30765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1130268" y="5867400"/>
            <a:ext cx="8013732" cy="584775"/>
          </a:xfrm>
          <a:prstGeom prst="rect">
            <a:avLst/>
          </a:prstGeom>
          <a:solidFill>
            <a:schemeClr val="tx1"/>
          </a:solidFill>
        </p:spPr>
        <p:txBody>
          <a:bodyPr wrap="none">
            <a:spAutoFit/>
          </a:bodyPr>
          <a:lstStyle/>
          <a:p>
            <a:pPr algn="ctr" fontAlgn="auto">
              <a:spcBef>
                <a:spcPts val="0"/>
              </a:spcBef>
              <a:spcAft>
                <a:spcPts val="0"/>
              </a:spcAft>
              <a:defRPr/>
            </a:pPr>
            <a:r>
              <a:rPr lang="en-US" sz="3200" b="1" dirty="0">
                <a:ln w="1905"/>
                <a:solidFill>
                  <a:schemeClr val="bg1"/>
                </a:solidFill>
                <a:effectLst>
                  <a:innerShdw blurRad="69850" dist="43180" dir="5400000">
                    <a:srgbClr val="000000">
                      <a:alpha val="65000"/>
                    </a:srgbClr>
                  </a:innerShdw>
                </a:effectLst>
                <a:latin typeface="+mn-lt"/>
                <a:ea typeface="+mn-ea"/>
                <a:cs typeface="+mn-cs"/>
              </a:rPr>
              <a:t>Synthesized different spiritual traditions</a:t>
            </a:r>
            <a:endParaRPr lang="en-US" sz="3200" b="1" dirty="0">
              <a:ln w="1905"/>
              <a:solidFill>
                <a:schemeClr val="bg1"/>
              </a:soli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sz="2800" b="1" smtClean="0"/>
              <a:t>Osiris-Dionysus is God made flesh, the savior and “Son of God”</a:t>
            </a:r>
          </a:p>
          <a:p>
            <a:r>
              <a:rPr lang="en-US" sz="2800" b="1" smtClean="0"/>
              <a:t>His father is God and his mother is a mortal virgin</a:t>
            </a:r>
          </a:p>
          <a:p>
            <a:r>
              <a:rPr lang="en-US" sz="2800" b="1" smtClean="0"/>
              <a:t>He is born in a cave or humble cowshed on December 25 before three shepherds</a:t>
            </a:r>
          </a:p>
          <a:p>
            <a:r>
              <a:rPr lang="en-US" sz="2800" b="1" smtClean="0"/>
              <a:t>He offers his followers the chance to be born again through the rites of baptism</a:t>
            </a:r>
          </a:p>
          <a:p>
            <a:r>
              <a:rPr lang="en-US" sz="2800" b="1" smtClean="0"/>
              <a:t>He miraculously turns water into wine at a marriage ceremony</a:t>
            </a:r>
          </a:p>
          <a:p>
            <a:r>
              <a:rPr lang="en-US" sz="2800" b="1" smtClean="0"/>
              <a:t>He rides triumphantly into town on a donkey while people wave palm leaves to honor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181600"/>
          </a:xfrm>
        </p:spPr>
        <p:txBody>
          <a:bodyPr/>
          <a:lstStyle/>
          <a:p>
            <a:r>
              <a:rPr lang="en-US" sz="2800" b="1" smtClean="0"/>
              <a:t>He dies at Eastertime as a sacrifice for the sins of the world</a:t>
            </a:r>
          </a:p>
          <a:p>
            <a:r>
              <a:rPr lang="en-US" sz="2800" b="1" smtClean="0"/>
              <a:t>After his death he descends to hell, then on the third day he rises from the dead and ascends to heaven in glory</a:t>
            </a:r>
          </a:p>
          <a:p>
            <a:r>
              <a:rPr lang="en-US" sz="2800" b="1" smtClean="0"/>
              <a:t>His followers await his return as the judge during the Last Days</a:t>
            </a:r>
          </a:p>
          <a:p>
            <a:r>
              <a:rPr lang="en-US" sz="2800" b="1" smtClean="0"/>
              <a:t>His death and resurrection are celebrated by a ritual meal of bread and wine, which symbolize his body and blood</a:t>
            </a:r>
          </a:p>
        </p:txBody>
      </p:sp>
      <p:sp>
        <p:nvSpPr>
          <p:cNvPr id="2" name="Rectangle 1"/>
          <p:cNvSpPr/>
          <p:nvPr/>
        </p:nvSpPr>
        <p:spPr>
          <a:xfrm>
            <a:off x="775855" y="5105400"/>
            <a:ext cx="3595856" cy="646331"/>
          </a:xfrm>
          <a:prstGeom prst="rect">
            <a:avLst/>
          </a:prstGeom>
          <a:noFill/>
        </p:spPr>
        <p:txBody>
          <a:bodyPr wrap="none">
            <a:spAutoFit/>
          </a:bodyPr>
          <a:lstStyle/>
          <a:p>
            <a:pPr algn="ctr" fontAlgn="auto">
              <a:spcBef>
                <a:spcPts val="0"/>
              </a:spcBef>
              <a:spcAft>
                <a:spcPts val="0"/>
              </a:spcAft>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From 1500 BCE</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
        <p:nvSpPr>
          <p:cNvPr id="4" name="Rectangle 3"/>
          <p:cNvSpPr/>
          <p:nvPr/>
        </p:nvSpPr>
        <p:spPr>
          <a:xfrm>
            <a:off x="775855" y="5753826"/>
            <a:ext cx="7540847" cy="584775"/>
          </a:xfrm>
          <a:prstGeom prst="rect">
            <a:avLst/>
          </a:prstGeom>
          <a:noFill/>
        </p:spPr>
        <p:txBody>
          <a:bodyPr wrap="none">
            <a:spAutoFit/>
          </a:bodyPr>
          <a:lstStyle/>
          <a:p>
            <a:pPr algn="ctr" fontAlgn="auto">
              <a:spcBef>
                <a:spcPts val="0"/>
              </a:spcBef>
              <a:spcAft>
                <a:spcPts val="0"/>
              </a:spcAft>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Osiris-Dionysus from 3</a:t>
            </a:r>
            <a:r>
              <a:rPr lang="en-US" sz="32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rd</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century BCE</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428" name="Rectangle 4"/>
          <p:cNvSpPr>
            <a:spLocks noGrp="1" noChangeArrowheads="1"/>
          </p:cNvSpPr>
          <p:nvPr>
            <p:ph type="body" idx="4294967295"/>
          </p:nvPr>
        </p:nvSpPr>
        <p:spPr>
          <a:xfrm>
            <a:off x="457200" y="762000"/>
            <a:ext cx="3962400" cy="5975350"/>
          </a:xfrm>
        </p:spPr>
        <p:txBody>
          <a:bodyPr/>
          <a:lstStyle/>
          <a:p>
            <a:pPr eaLnBrk="1" hangingPunct="1"/>
            <a:r>
              <a:rPr lang="en-US" b="1" smtClean="0"/>
              <a:t>Christianity is derivative =     Jewish adaptation of the ancient Pagan Mystery religions</a:t>
            </a:r>
          </a:p>
          <a:p>
            <a:pPr eaLnBrk="1" hangingPunct="1"/>
            <a:r>
              <a:rPr lang="en-US" b="1" smtClean="0"/>
              <a:t>Mysteries =          myths about dying and resurrecting godman</a:t>
            </a:r>
          </a:p>
        </p:txBody>
      </p:sp>
      <p:pic>
        <p:nvPicPr>
          <p:cNvPr id="344067" name="Picture 2"/>
          <p:cNvPicPr>
            <a:picLocks noChangeAspect="1" noChangeArrowheads="1"/>
          </p:cNvPicPr>
          <p:nvPr/>
        </p:nvPicPr>
        <p:blipFill>
          <a:blip r:embed="rId3"/>
          <a:srcRect/>
          <a:stretch>
            <a:fillRect/>
          </a:stretch>
        </p:blipFill>
        <p:spPr bwMode="auto">
          <a:xfrm>
            <a:off x="4311650" y="0"/>
            <a:ext cx="4846638" cy="699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28">
                                            <p:txEl>
                                              <p:pRg st="1" end="1"/>
                                            </p:txEl>
                                          </p:spTgt>
                                        </p:tgtEl>
                                        <p:attrNameLst>
                                          <p:attrName>style.visibility</p:attrName>
                                        </p:attrNameLst>
                                      </p:cBhvr>
                                      <p:to>
                                        <p:strVal val="visible"/>
                                      </p:to>
                                    </p:set>
                                    <p:animEffect transition="in" filter="fade">
                                      <p:cBhvr>
                                        <p:cTn id="7" dur="500"/>
                                        <p:tgtEl>
                                          <p:spTgt spid="1034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uiExpand="1" build="p"/>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6113" name="Content Placeholder 2"/>
          <p:cNvSpPr>
            <a:spLocks noGrp="1"/>
          </p:cNvSpPr>
          <p:nvPr>
            <p:ph idx="1"/>
          </p:nvPr>
        </p:nvSpPr>
        <p:spPr>
          <a:xfrm>
            <a:off x="228600" y="457200"/>
            <a:ext cx="4192588" cy="5867400"/>
          </a:xfrm>
        </p:spPr>
        <p:txBody>
          <a:bodyPr/>
          <a:lstStyle/>
          <a:p>
            <a:r>
              <a:rPr lang="en-US" b="1"/>
              <a:t>Church Fathers like Firmicus Maternus and Justin Martyr were greatly troubled by the similarities of Jesus’ allegedly historical biography to his fellow saviors’ pagan mythologies</a:t>
            </a:r>
          </a:p>
        </p:txBody>
      </p:sp>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4192588" cy="6096000"/>
          </a:xfrm>
        </p:spPr>
        <p:txBody>
          <a:bodyPr/>
          <a:lstStyle/>
          <a:p>
            <a:r>
              <a:rPr lang="en-US" b="1" smtClean="0"/>
              <a:t>They didn’t deny the commonality,  obvious to everyone in the ancient world</a:t>
            </a:r>
          </a:p>
          <a:p>
            <a:r>
              <a:rPr lang="en-US" b="1" smtClean="0"/>
              <a:t>Nor did they try to accuse the long-established mainstream pagan religions of stealing from the story of Jesus</a:t>
            </a:r>
          </a:p>
        </p:txBody>
      </p:sp>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4192588" cy="5638800"/>
          </a:xfrm>
        </p:spPr>
        <p:txBody>
          <a:bodyPr/>
          <a:lstStyle/>
          <a:p>
            <a:r>
              <a:rPr lang="en-US" b="1" smtClean="0"/>
              <a:t>The only defense left to them was …</a:t>
            </a:r>
          </a:p>
          <a:p>
            <a:r>
              <a:rPr lang="en-US" b="1" smtClean="0"/>
              <a:t>The Devil did it</a:t>
            </a:r>
          </a:p>
          <a:p>
            <a:r>
              <a:rPr lang="en-US" b="1" smtClean="0"/>
              <a:t>They invented the concept of Diabolical Mimicry: that Satan was able to decipher the Old Testament prophecies …</a:t>
            </a:r>
          </a:p>
        </p:txBody>
      </p:sp>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9185" name="Content Placeholder 2"/>
          <p:cNvSpPr>
            <a:spLocks noGrp="1"/>
          </p:cNvSpPr>
          <p:nvPr>
            <p:ph idx="1"/>
          </p:nvPr>
        </p:nvSpPr>
        <p:spPr>
          <a:xfrm>
            <a:off x="228600" y="381000"/>
            <a:ext cx="4192588" cy="6324600"/>
          </a:xfrm>
        </p:spPr>
        <p:txBody>
          <a:bodyPr/>
          <a:lstStyle/>
          <a:p>
            <a:r>
              <a:rPr lang="en-US" sz="3000" b="1"/>
              <a:t>Foreseeing the coming of Christianity, Satan used his evil powers to inspire the heathen nations to pre-emptively copy all the rites and rituals, theological ideas, and religious language of      ‘True Christianity’ </a:t>
            </a:r>
          </a:p>
        </p:txBody>
      </p:sp>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4192588" cy="5562600"/>
          </a:xfrm>
        </p:spPr>
        <p:txBody>
          <a:bodyPr/>
          <a:lstStyle/>
          <a:p>
            <a:r>
              <a:rPr lang="en-US" b="1" smtClean="0"/>
              <a:t>Even details of the life of its Savior – centuries before Christianity even began! </a:t>
            </a:r>
          </a:p>
          <a:p>
            <a:r>
              <a:rPr lang="en-US" b="1" smtClean="0"/>
              <a:t>‘Even the Devil has his Christs!’ Firmicus bemoaned</a:t>
            </a:r>
          </a:p>
        </p:txBody>
      </p:sp>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2"/>
          <a:srcRect/>
          <a:stretch>
            <a:fillRect/>
          </a:stretch>
        </p:blipFill>
        <p:spPr bwMode="auto">
          <a:xfrm>
            <a:off x="0" y="0"/>
            <a:ext cx="9147175" cy="6858000"/>
          </a:xfrm>
          <a:prstGeom prst="rect">
            <a:avLst/>
          </a:prstGeom>
          <a:noFill/>
          <a:ln w="9525">
            <a:noFill/>
            <a:miter lim="800000"/>
            <a:headEnd/>
            <a:tailEnd/>
          </a:ln>
        </p:spPr>
      </p:pic>
      <p:pic>
        <p:nvPicPr>
          <p:cNvPr id="1027" name="Picture 3"/>
          <p:cNvPicPr>
            <a:picLocks noChangeAspect="1" noChangeArrowheads="1"/>
          </p:cNvPicPr>
          <p:nvPr/>
        </p:nvPicPr>
        <p:blipFill>
          <a:blip r:embed="rId3">
            <a:extLst>
              <a:ext uri="{28A0092B-C50C-407E-A947-70E740481C1C}"/>
            </a:extLst>
          </a:blip>
          <a:srcRect/>
          <a:stretch>
            <a:fillRect/>
          </a:stretch>
        </p:blipFill>
        <p:spPr bwMode="auto">
          <a:xfrm>
            <a:off x="6096000" y="342900"/>
            <a:ext cx="2555640"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rot="578049">
            <a:off x="512893" y="5126248"/>
            <a:ext cx="3058851" cy="923330"/>
          </a:xfrm>
          <a:prstGeom prst="rect">
            <a:avLst/>
          </a:prstGeom>
          <a:noFill/>
        </p:spPr>
        <p:txBody>
          <a:bodyPr wrap="none">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Ridiculous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3" name="Rectangle 2"/>
          <p:cNvSpPr/>
          <p:nvPr/>
        </p:nvSpPr>
        <p:spPr>
          <a:xfrm rot="21235387">
            <a:off x="4614756" y="4989444"/>
            <a:ext cx="2177135" cy="923330"/>
          </a:xfrm>
          <a:prstGeom prst="rect">
            <a:avLst/>
          </a:prstGeom>
          <a:noFill/>
        </p:spPr>
        <p:txBody>
          <a:bodyPr wrap="none">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Absurd</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421188" y="685800"/>
            <a:ext cx="4479925" cy="5562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34636" y="2212676"/>
            <a:ext cx="4449517" cy="1569660"/>
          </a:xfrm>
          <a:prstGeom prst="rect">
            <a:avLst/>
          </a:prstGeom>
          <a:noFill/>
        </p:spPr>
        <p:txBody>
          <a:bodyPr>
            <a:spAutoFit/>
          </a:bodyPr>
          <a:lstStyle/>
          <a:p>
            <a:pPr algn="ctr" fontAlgn="auto">
              <a:spcBef>
                <a:spcPts val="0"/>
              </a:spcBef>
              <a:spcAft>
                <a:spcPts val="0"/>
              </a:spcAft>
              <a:defRPr/>
            </a:pPr>
            <a:r>
              <a:rPr lang="en-US" sz="4800" b="1" dirty="0">
                <a:ln w="1905"/>
                <a:solidFill>
                  <a:srgbClr val="FF3300"/>
                </a:solidFill>
                <a:effectLst>
                  <a:innerShdw blurRad="69850" dist="43180" dir="5400000">
                    <a:srgbClr val="000000">
                      <a:alpha val="65000"/>
                    </a:srgbClr>
                  </a:innerShdw>
                </a:effectLst>
                <a:latin typeface="+mn-lt"/>
                <a:ea typeface="+mn-ea"/>
                <a:cs typeface="+mn-cs"/>
              </a:rPr>
              <a:t>More Likely Explanation?</a:t>
            </a:r>
            <a:endParaRPr lang="en-US" sz="4800" b="1" dirty="0">
              <a:ln w="1905"/>
              <a:solidFill>
                <a:srgbClr val="FF3300"/>
              </a:soli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rot="182383">
            <a:off x="5680075" y="242888"/>
            <a:ext cx="3133725" cy="47625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075" name="Picture 3"/>
          <p:cNvPicPr>
            <a:picLocks noChangeAspect="1" noChangeArrowheads="1"/>
          </p:cNvPicPr>
          <p:nvPr/>
        </p:nvPicPr>
        <p:blipFill>
          <a:blip r:embed="rId3"/>
          <a:srcRect/>
          <a:stretch>
            <a:fillRect/>
          </a:stretch>
        </p:blipFill>
        <p:spPr bwMode="auto">
          <a:xfrm>
            <a:off x="285750" y="152400"/>
            <a:ext cx="4286250" cy="3810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52259" name="Picture 4"/>
          <p:cNvPicPr>
            <a:picLocks noChangeAspect="1" noChangeArrowheads="1"/>
          </p:cNvPicPr>
          <p:nvPr/>
        </p:nvPicPr>
        <p:blipFill>
          <a:blip r:embed="rId4"/>
          <a:srcRect/>
          <a:stretch>
            <a:fillRect/>
          </a:stretch>
        </p:blipFill>
        <p:spPr bwMode="auto">
          <a:xfrm rot="-263701">
            <a:off x="736600" y="3373438"/>
            <a:ext cx="2622550" cy="3422650"/>
          </a:xfrm>
          <a:prstGeom prst="rect">
            <a:avLst/>
          </a:prstGeom>
          <a:noFill/>
          <a:ln w="9525">
            <a:noFill/>
            <a:miter lim="800000"/>
            <a:headEnd/>
            <a:tailEnd/>
          </a:ln>
        </p:spPr>
      </p:pic>
      <p:pic>
        <p:nvPicPr>
          <p:cNvPr id="3077" name="Picture 5"/>
          <p:cNvPicPr>
            <a:picLocks noChangeAspect="1" noChangeArrowheads="1"/>
          </p:cNvPicPr>
          <p:nvPr/>
        </p:nvPicPr>
        <p:blipFill>
          <a:blip r:embed="rId5"/>
          <a:srcRect/>
          <a:stretch>
            <a:fillRect/>
          </a:stretch>
        </p:blipFill>
        <p:spPr bwMode="auto">
          <a:xfrm rot="267603">
            <a:off x="3778250" y="3270250"/>
            <a:ext cx="2157413" cy="34147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408"/>
          <a:stretch/>
        </p:blipFill>
        <p:spPr>
          <a:xfrm>
            <a:off x="2514600" y="152400"/>
            <a:ext cx="4264025" cy="6477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b="2424"/>
          <a:stretch/>
        </p:blipFill>
        <p:spPr>
          <a:xfrm>
            <a:off x="1976438" y="44450"/>
            <a:ext cx="5340350" cy="6692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285750" y="171450"/>
            <a:ext cx="4286250" cy="65151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5029198" y="920621"/>
            <a:ext cx="3790121" cy="5016758"/>
          </a:xfrm>
          <a:prstGeom prst="rect">
            <a:avLst/>
          </a:prstGeom>
          <a:noFill/>
        </p:spPr>
        <p:txBody>
          <a:bodyPr>
            <a:spAutoFit/>
          </a:bodyPr>
          <a:lstStyle/>
          <a:p>
            <a:pPr algn="ctr" fontAlgn="auto">
              <a:spcBef>
                <a:spcPts val="0"/>
              </a:spcBef>
              <a:spcAft>
                <a:spcPts val="0"/>
              </a:spcAft>
              <a:defRPr/>
            </a:pPr>
            <a:r>
              <a:rPr lang="en-US" sz="4000" b="1" dirty="0">
                <a:ln w="1905"/>
                <a:effectLst>
                  <a:innerShdw blurRad="69850" dist="43180" dir="5400000">
                    <a:srgbClr val="000000">
                      <a:alpha val="65000"/>
                    </a:srgbClr>
                  </a:innerShdw>
                </a:effectLst>
                <a:latin typeface="+mn-lt"/>
                <a:ea typeface="+mn-ea"/>
                <a:cs typeface="+mn-cs"/>
              </a:rPr>
              <a:t>The fundamental mistake is confusing the Gospels as history rather than mythology </a:t>
            </a:r>
            <a:endParaRPr lang="en-US" sz="4000" b="1" dirty="0">
              <a:ln w="1905"/>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55330" name="Picture 1"/>
          <p:cNvPicPr>
            <a:picLocks noChangeAspect="1"/>
          </p:cNvPicPr>
          <p:nvPr/>
        </p:nvPicPr>
        <p:blipFill>
          <a:blip r:embed="rId2"/>
          <a:srcRect l="2458" r="12466" b="19193"/>
          <a:stretch>
            <a:fillRect/>
          </a:stretch>
        </p:blipFill>
        <p:spPr bwMode="auto">
          <a:xfrm rot="204566">
            <a:off x="3919538" y="252413"/>
            <a:ext cx="4883150" cy="6383337"/>
          </a:xfrm>
          <a:prstGeom prst="rect">
            <a:avLst/>
          </a:prstGeom>
          <a:noFill/>
          <a:ln w="9525">
            <a:noFill/>
            <a:miter lim="800000"/>
            <a:headEnd/>
            <a:tailEnd/>
          </a:ln>
        </p:spPr>
      </p:pic>
      <p:pic>
        <p:nvPicPr>
          <p:cNvPr id="355331" name="Picture 2"/>
          <p:cNvPicPr>
            <a:picLocks noChangeAspect="1"/>
          </p:cNvPicPr>
          <p:nvPr/>
        </p:nvPicPr>
        <p:blipFill>
          <a:blip r:embed="rId3"/>
          <a:srcRect l="3448" r="50000" b="42625"/>
          <a:stretch>
            <a:fillRect/>
          </a:stretch>
        </p:blipFill>
        <p:spPr bwMode="auto">
          <a:xfrm rot="-201290">
            <a:off x="484188" y="327025"/>
            <a:ext cx="3687762" cy="625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4953000" y="347663"/>
            <a:ext cx="3810000" cy="61341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381000" y="360218"/>
            <a:ext cx="4343400" cy="6001643"/>
          </a:xfrm>
          <a:prstGeom prst="rect">
            <a:avLst/>
          </a:prstGeom>
          <a:noFill/>
        </p:spPr>
        <p:txBody>
          <a:bodyPr>
            <a:spAutoFit/>
          </a:bodyPr>
          <a:lstStyle/>
          <a:p>
            <a:pPr marL="457200" indent="-457200" fontAlgn="auto">
              <a:spcBef>
                <a:spcPts val="0"/>
              </a:spcBef>
              <a:spcAft>
                <a:spcPts val="0"/>
              </a:spcAft>
              <a:buFont typeface="Arial" pitchFamily="34" charset="0"/>
              <a:buChar cha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Jesus existed as a crystallization of the aspirations of his era—hero to deliver exiled Jews </a:t>
            </a:r>
          </a:p>
          <a:p>
            <a:pPr marL="457200" indent="-457200" fontAlgn="auto">
              <a:spcBef>
                <a:spcPts val="0"/>
              </a:spcBef>
              <a:spcAft>
                <a:spcPts val="0"/>
              </a:spcAft>
              <a:buFont typeface="Arial" pitchFamily="34" charset="0"/>
              <a:buChar cha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Followers created the myth and were created by it</a:t>
            </a:r>
          </a:p>
          <a:p>
            <a:pPr marL="457200" indent="-457200" fontAlgn="auto">
              <a:spcBef>
                <a:spcPts val="0"/>
              </a:spcBef>
              <a:spcAft>
                <a:spcPts val="0"/>
              </a:spcAft>
              <a:buFont typeface="Arial" pitchFamily="34" charset="0"/>
              <a:buChar cha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Believers invented their creation,   then made it the object of a cult</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l="17831" r="2"/>
          <a:stretch>
            <a:fillRect/>
          </a:stretch>
        </p:blipFill>
        <p:spPr bwMode="auto">
          <a:xfrm>
            <a:off x="22225" y="-39688"/>
            <a:ext cx="9121775" cy="6937376"/>
          </a:xfrm>
          <a:prstGeom prst="rect">
            <a:avLst/>
          </a:prstGeom>
          <a:noFill/>
          <a:ln w="9525">
            <a:noFill/>
            <a:miter lim="800000"/>
            <a:headEnd/>
            <a:tailEnd/>
          </a:ln>
        </p:spPr>
      </p:pic>
      <p:pic>
        <p:nvPicPr>
          <p:cNvPr id="2053" name="Picture 5"/>
          <p:cNvPicPr>
            <a:picLocks noChangeAspect="1" noChangeArrowheads="1"/>
          </p:cNvPicPr>
          <p:nvPr/>
        </p:nvPicPr>
        <p:blipFill>
          <a:blip r:embed="rId4"/>
          <a:srcRect l="1817" r="1970" b="2425"/>
          <a:stretch>
            <a:fillRect/>
          </a:stretch>
        </p:blipFill>
        <p:spPr bwMode="auto">
          <a:xfrm>
            <a:off x="22225" y="-39688"/>
            <a:ext cx="9121775" cy="6937376"/>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304800" y="-228600"/>
            <a:ext cx="9525000" cy="7143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3124200" y="762000"/>
            <a:ext cx="3223961" cy="923330"/>
          </a:xfrm>
          <a:prstGeom prst="rect">
            <a:avLst/>
          </a:prstGeom>
          <a:noFill/>
        </p:spPr>
        <p:txBody>
          <a:bodyPr wrap="none">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So What?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3" name="Rectangle 2"/>
          <p:cNvSpPr/>
          <p:nvPr/>
        </p:nvSpPr>
        <p:spPr>
          <a:xfrm>
            <a:off x="1863436" y="2209800"/>
            <a:ext cx="6019800" cy="2800767"/>
          </a:xfrm>
          <a:prstGeom prst="rect">
            <a:avLst/>
          </a:prstGeom>
          <a:no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What if we have a purely mythical Jesus and not a historical Jesus?</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4" name="Rectangle 3"/>
          <p:cNvSpPr/>
          <p:nvPr/>
        </p:nvSpPr>
        <p:spPr>
          <a:xfrm>
            <a:off x="1863436" y="5181600"/>
            <a:ext cx="6019800" cy="1323439"/>
          </a:xfrm>
          <a:prstGeom prst="rect">
            <a:avLst/>
          </a:prstGeom>
          <a:noFill/>
        </p:spPr>
        <p:txBody>
          <a:bodyPr>
            <a:spAutoFit/>
          </a:bodyPr>
          <a:lstStyle/>
          <a:p>
            <a:pPr algn="ctr" fontAlgn="auto">
              <a:spcBef>
                <a:spcPts val="0"/>
              </a:spcBef>
              <a:spcAft>
                <a:spcPts val="0"/>
              </a:spcAft>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What would be lost to Christianity?</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955675" y="838200"/>
            <a:ext cx="2576513" cy="36099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5123" name="Picture 3"/>
          <p:cNvPicPr>
            <a:picLocks noChangeAspect="1" noChangeArrowheads="1"/>
          </p:cNvPicPr>
          <p:nvPr/>
        </p:nvPicPr>
        <p:blipFill rotWithShape="1">
          <a:blip r:embed="rId3"/>
          <a:srcRect b="13580"/>
          <a:stretch/>
        </p:blipFill>
        <p:spPr bwMode="auto">
          <a:xfrm>
            <a:off x="3886200" y="533400"/>
            <a:ext cx="4762500" cy="53752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1401681" y="4876800"/>
            <a:ext cx="1685077" cy="923330"/>
          </a:xfrm>
          <a:prstGeom prst="rect">
            <a:avLst/>
          </a:prstGeom>
          <a:noFill/>
        </p:spPr>
        <p:txBody>
          <a:bodyPr wrap="none">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CDD</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pic>
        <p:nvPicPr>
          <p:cNvPr id="5125" name="Picture 5"/>
          <p:cNvPicPr>
            <a:picLocks noChangeAspect="1" noChangeArrowheads="1"/>
          </p:cNvPicPr>
          <p:nvPr/>
        </p:nvPicPr>
        <p:blipFill>
          <a:blip r:embed="rId4"/>
          <a:srcRect/>
          <a:stretch>
            <a:fillRect/>
          </a:stretch>
        </p:blipFill>
        <p:spPr bwMode="auto">
          <a:xfrm rot="247795">
            <a:off x="5826125" y="2281238"/>
            <a:ext cx="2857500" cy="43338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 name="Rectangle 2"/>
          <p:cNvSpPr/>
          <p:nvPr/>
        </p:nvSpPr>
        <p:spPr>
          <a:xfrm>
            <a:off x="955964" y="6019799"/>
            <a:ext cx="4581702" cy="584775"/>
          </a:xfrm>
          <a:prstGeom prst="rect">
            <a:avLst/>
          </a:prstGeom>
          <a:noFill/>
        </p:spPr>
        <p:txBody>
          <a:bodyPr wrap="none">
            <a:spAutoFit/>
          </a:bodyPr>
          <a:lstStyle/>
          <a:p>
            <a:pPr algn="ctr" fontAlgn="auto">
              <a:spcBef>
                <a:spcPts val="0"/>
              </a:spcBef>
              <a:spcAft>
                <a:spcPts val="0"/>
              </a:spcAft>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Former Catholic Priest</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04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60450" name="Picture 3"/>
          <p:cNvPicPr>
            <a:picLocks noChangeAspect="1" noChangeArrowheads="1"/>
          </p:cNvPicPr>
          <p:nvPr/>
        </p:nvPicPr>
        <p:blipFill>
          <a:blip r:embed="rId3"/>
          <a:srcRect/>
          <a:stretch>
            <a:fillRect/>
          </a:stretch>
        </p:blipFill>
        <p:spPr bwMode="auto">
          <a:xfrm>
            <a:off x="-6350" y="2095500"/>
            <a:ext cx="3076575" cy="4762500"/>
          </a:xfrm>
          <a:prstGeom prst="rect">
            <a:avLst/>
          </a:prstGeom>
          <a:noFill/>
          <a:ln w="9525">
            <a:noFill/>
            <a:miter lim="800000"/>
            <a:headEnd/>
            <a:tailEnd/>
          </a:ln>
        </p:spPr>
      </p:pic>
      <p:pic>
        <p:nvPicPr>
          <p:cNvPr id="360451" name="Picture 4"/>
          <p:cNvPicPr>
            <a:picLocks noChangeAspect="1" noChangeArrowheads="1"/>
          </p:cNvPicPr>
          <p:nvPr/>
        </p:nvPicPr>
        <p:blipFill>
          <a:blip r:embed="rId4"/>
          <a:srcRect/>
          <a:stretch>
            <a:fillRect/>
          </a:stretch>
        </p:blipFill>
        <p:spPr bwMode="auto">
          <a:xfrm>
            <a:off x="5572125" y="3286125"/>
            <a:ext cx="357187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srcRect l="36655" t="26035" r="11633" b="45882"/>
          <a:stretch>
            <a:fillRect/>
          </a:stretch>
        </p:blipFill>
        <p:spPr bwMode="auto">
          <a:xfrm>
            <a:off x="0" y="0"/>
            <a:ext cx="9175750" cy="6858000"/>
          </a:xfrm>
          <a:prstGeom prst="rect">
            <a:avLst/>
          </a:prstGeom>
          <a:noFill/>
          <a:ln w="9525">
            <a:noFill/>
            <a:miter lim="800000"/>
            <a:headEnd/>
            <a:tailEnd/>
          </a:ln>
        </p:spPr>
      </p:pic>
      <p:sp>
        <p:nvSpPr>
          <p:cNvPr id="3" name="Rectangle 2"/>
          <p:cNvSpPr/>
          <p:nvPr/>
        </p:nvSpPr>
        <p:spPr>
          <a:xfrm>
            <a:off x="148771" y="457200"/>
            <a:ext cx="8763000" cy="707886"/>
          </a:xfrm>
          <a:prstGeom prst="rect">
            <a:avLst/>
          </a:prstGeom>
          <a:noFill/>
        </p:spPr>
        <p:txBody>
          <a:bodyPr>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Didn’t there </a:t>
            </a:r>
            <a:r>
              <a:rPr lang="en-US" sz="4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have</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to have been a Jesus?</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
        <p:nvSpPr>
          <p:cNvPr id="4" name="Rectangle 3"/>
          <p:cNvSpPr/>
          <p:nvPr/>
        </p:nvSpPr>
        <p:spPr>
          <a:xfrm>
            <a:off x="1593377" y="5534561"/>
            <a:ext cx="7398223" cy="1323439"/>
          </a:xfrm>
          <a:prstGeom prst="rect">
            <a:avLst/>
          </a:prstGeom>
          <a:noFill/>
        </p:spPr>
        <p:txBody>
          <a:bodyPr>
            <a:spAutoFit/>
          </a:bodyPr>
          <a:lstStyle/>
          <a:p>
            <a:pPr algn="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No direct evidence for anything Jesus said or did</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srcRect/>
          <a:stretch>
            <a:fillRect/>
          </a:stretch>
        </p:blipFill>
        <p:spPr bwMode="auto">
          <a:xfrm>
            <a:off x="304800" y="3581400"/>
            <a:ext cx="4019550" cy="30384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7171" name="Picture 3"/>
          <p:cNvPicPr>
            <a:picLocks noChangeAspect="1" noChangeArrowheads="1"/>
          </p:cNvPicPr>
          <p:nvPr/>
        </p:nvPicPr>
        <p:blipFill>
          <a:blip r:embed="rId3"/>
          <a:srcRect/>
          <a:stretch>
            <a:fillRect/>
          </a:stretch>
        </p:blipFill>
        <p:spPr bwMode="auto">
          <a:xfrm>
            <a:off x="533400" y="376238"/>
            <a:ext cx="2751138" cy="30575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 name="Picture 1"/>
          <p:cNvPicPr>
            <a:picLocks noChangeAspect="1"/>
          </p:cNvPicPr>
          <p:nvPr/>
        </p:nvPicPr>
        <p:blipFill rotWithShape="1">
          <a:blip r:embed="rId4"/>
          <a:srcRect l="2735" r="32762" b="29293"/>
          <a:stretch/>
        </p:blipFill>
        <p:spPr>
          <a:xfrm>
            <a:off x="4724400" y="319088"/>
            <a:ext cx="3990975" cy="6021387"/>
          </a:xfrm>
          <a:prstGeom prst="rect">
            <a:avLst/>
          </a:prstGeom>
          <a:ln>
            <a:noFill/>
          </a:ln>
          <a:effectLst>
            <a:outerShdw blurRad="292100" dist="139700" dir="2700000" algn="tl" rotWithShape="0">
              <a:srgbClr val="333333">
                <a:alpha val="65000"/>
              </a:srgbClr>
            </a:outerShdw>
          </a:effectLst>
        </p:spPr>
      </p:pic>
      <p:pic>
        <p:nvPicPr>
          <p:cNvPr id="361476" name="Picture 2"/>
          <p:cNvPicPr>
            <a:picLocks noChangeAspect="1" noChangeArrowheads="1"/>
          </p:cNvPicPr>
          <p:nvPr/>
        </p:nvPicPr>
        <p:blipFill>
          <a:blip r:embed="rId5"/>
          <a:srcRect/>
          <a:stretch>
            <a:fillRect/>
          </a:stretch>
        </p:blipFill>
        <p:spPr bwMode="auto">
          <a:xfrm>
            <a:off x="3235325" y="2133600"/>
            <a:ext cx="236855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srcRect l="13051" t="8902" r="41323" b="7738"/>
          <a:stretch/>
        </p:blipFill>
        <p:spPr bwMode="auto">
          <a:xfrm>
            <a:off x="1509713" y="228600"/>
            <a:ext cx="6110287" cy="62769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 name="Picture 1"/>
          <p:cNvPicPr>
            <a:picLocks noChangeAspect="1"/>
          </p:cNvPicPr>
          <p:nvPr/>
        </p:nvPicPr>
        <p:blipFill rotWithShape="1">
          <a:blip r:embed="rId3"/>
          <a:srcRect l="2457" r="39713" b="34546"/>
          <a:stretch/>
        </p:blipFill>
        <p:spPr>
          <a:xfrm rot="203176">
            <a:off x="5776913" y="1898650"/>
            <a:ext cx="3052762" cy="4756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685800"/>
            <a:ext cx="5715000" cy="5440363"/>
          </a:xfrm>
        </p:spPr>
        <p:txBody>
          <a:bodyPr/>
          <a:lstStyle/>
          <a:p>
            <a:r>
              <a:rPr lang="en-US" sz="2800" b="1"/>
              <a:t>What would be lost to Christianity?  </a:t>
            </a:r>
          </a:p>
          <a:p>
            <a:r>
              <a:rPr lang="en-US" sz="2800" b="1"/>
              <a:t>Only the incarnation, the inflesh-ment, the claim that the character of God is revealed in the factual life of a historical person and not in the fictional life of a parabolic person</a:t>
            </a:r>
          </a:p>
        </p:txBody>
      </p:sp>
      <p:pic>
        <p:nvPicPr>
          <p:cNvPr id="4" name="Picture 2"/>
          <p:cNvPicPr>
            <a:picLocks noChangeAspect="1" noChangeArrowheads="1"/>
          </p:cNvPicPr>
          <p:nvPr/>
        </p:nvPicPr>
        <p:blipFill>
          <a:blip r:embed="rId2"/>
          <a:srcRect/>
          <a:stretch>
            <a:fillRect/>
          </a:stretch>
        </p:blipFill>
        <p:spPr bwMode="auto">
          <a:xfrm>
            <a:off x="442913" y="823913"/>
            <a:ext cx="2576512" cy="36099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6" name="Rectangle 5"/>
          <p:cNvSpPr/>
          <p:nvPr/>
        </p:nvSpPr>
        <p:spPr>
          <a:xfrm>
            <a:off x="152401" y="4724400"/>
            <a:ext cx="8839200" cy="1446550"/>
          </a:xfrm>
          <a:prstGeom prst="rect">
            <a:avLst/>
          </a:prstGeom>
          <a:noFill/>
        </p:spPr>
        <p:txBody>
          <a:bodyPr>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Only</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in other words, the heart of Christianity </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itself</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4545" name="Content Placeholder 2"/>
          <p:cNvSpPr>
            <a:spLocks noGrp="1"/>
          </p:cNvSpPr>
          <p:nvPr>
            <p:ph idx="1"/>
          </p:nvPr>
        </p:nvSpPr>
        <p:spPr>
          <a:xfrm>
            <a:off x="3200400" y="823913"/>
            <a:ext cx="5715000" cy="3748087"/>
          </a:xfrm>
        </p:spPr>
        <p:txBody>
          <a:bodyPr/>
          <a:lstStyle/>
          <a:p>
            <a:r>
              <a:rPr lang="en-US" sz="2800" b="1" smtClean="0"/>
              <a:t>Crossan’s historical Jesus theory?  </a:t>
            </a:r>
          </a:p>
          <a:p>
            <a:r>
              <a:rPr lang="en-US" sz="2800" b="1" smtClean="0"/>
              <a:t>Clash between the nonviolent historical Jesus and the violent apocalyptic Jesus that convinces me that the former was an actual and factual person</a:t>
            </a:r>
          </a:p>
        </p:txBody>
      </p:sp>
      <p:pic>
        <p:nvPicPr>
          <p:cNvPr id="4" name="Picture 2"/>
          <p:cNvPicPr>
            <a:picLocks noChangeAspect="1" noChangeArrowheads="1"/>
          </p:cNvPicPr>
          <p:nvPr/>
        </p:nvPicPr>
        <p:blipFill>
          <a:blip r:embed="rId2"/>
          <a:srcRect/>
          <a:stretch>
            <a:fillRect/>
          </a:stretch>
        </p:blipFill>
        <p:spPr bwMode="auto">
          <a:xfrm>
            <a:off x="442913" y="823913"/>
            <a:ext cx="2576512" cy="36099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6" name="Rectangle 5"/>
          <p:cNvSpPr/>
          <p:nvPr/>
        </p:nvSpPr>
        <p:spPr>
          <a:xfrm>
            <a:off x="152401" y="4572000"/>
            <a:ext cx="8839200" cy="1938992"/>
          </a:xfrm>
          <a:prstGeom prst="rect">
            <a:avLst/>
          </a:prstGeom>
          <a:noFill/>
        </p:spPr>
        <p:txBody>
          <a:bodyPr>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By </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all accounts Dominic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Crossan</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is </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a decent, gentle human </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being … </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and so is his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838200"/>
            <a:ext cx="5105400" cy="5715000"/>
          </a:xfrm>
        </p:spPr>
        <p:txBody>
          <a:bodyPr/>
          <a:lstStyle/>
          <a:p>
            <a:r>
              <a:rPr lang="en-US" sz="3000" b="1" smtClean="0"/>
              <a:t>If the Jesus of faith is not also the Jesus of history, he’s powerless and he’s meaningless </a:t>
            </a:r>
          </a:p>
          <a:p>
            <a:r>
              <a:rPr lang="en-US" sz="3000" b="1" smtClean="0"/>
              <a:t>Unless he’s rooted in reality, unless he established his divinity by rising from the dead, he’s just a feel-good symbol who’s as irrelevant as Santa Claus</a:t>
            </a:r>
          </a:p>
        </p:txBody>
      </p:sp>
      <p:pic>
        <p:nvPicPr>
          <p:cNvPr id="5" name="Picture 4"/>
          <p:cNvPicPr>
            <a:picLocks noChangeAspect="1" noChangeArrowheads="1"/>
          </p:cNvPicPr>
          <p:nvPr/>
        </p:nvPicPr>
        <p:blipFill>
          <a:blip r:embed="rId2"/>
          <a:srcRect/>
          <a:stretch>
            <a:fillRect/>
          </a:stretch>
        </p:blipFill>
        <p:spPr bwMode="auto">
          <a:xfrm>
            <a:off x="193675" y="381000"/>
            <a:ext cx="3571875" cy="35718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7" name="Picture 3"/>
          <p:cNvPicPr>
            <a:picLocks noChangeAspect="1" noChangeArrowheads="1"/>
          </p:cNvPicPr>
          <p:nvPr/>
        </p:nvPicPr>
        <p:blipFill>
          <a:blip r:embed="rId3"/>
          <a:srcRect/>
          <a:stretch>
            <a:fillRect/>
          </a:stretch>
        </p:blipFill>
        <p:spPr bwMode="auto">
          <a:xfrm>
            <a:off x="990600" y="3200400"/>
            <a:ext cx="2268538" cy="35115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srcRect/>
          <a:stretch>
            <a:fillRect/>
          </a:stretch>
        </p:blipFill>
        <p:spPr bwMode="auto">
          <a:xfrm>
            <a:off x="193675" y="381000"/>
            <a:ext cx="3571875" cy="35718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7" name="Picture 3"/>
          <p:cNvPicPr>
            <a:picLocks noChangeAspect="1" noChangeArrowheads="1"/>
          </p:cNvPicPr>
          <p:nvPr/>
        </p:nvPicPr>
        <p:blipFill>
          <a:blip r:embed="rId3"/>
          <a:srcRect/>
          <a:stretch>
            <a:fillRect/>
          </a:stretch>
        </p:blipFill>
        <p:spPr bwMode="auto">
          <a:xfrm>
            <a:off x="990600" y="3200400"/>
            <a:ext cx="2268538" cy="35115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4135582" y="381000"/>
            <a:ext cx="4648200" cy="6186309"/>
          </a:xfrm>
          <a:prstGeom prst="rect">
            <a:avLst/>
          </a:prstGeom>
          <a:noFill/>
        </p:spPr>
        <p:txBody>
          <a:bodyPr>
            <a:spAutoFit/>
          </a:bodyPr>
          <a:lstStyle/>
          <a:p>
            <a:pPr marL="571500" indent="-571500" fontAlgn="auto">
              <a:spcBef>
                <a:spcPts val="0"/>
              </a:spcBef>
              <a:spcAft>
                <a:spcPts val="0"/>
              </a:spcAft>
              <a:buFont typeface="Arial" pitchFamily="34" charset="0"/>
              <a:buChar cha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If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Jesus was not historical,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he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would be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meaningless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p>
            <a:pPr marL="571500" indent="-571500" fontAlgn="auto">
              <a:spcBef>
                <a:spcPts val="0"/>
              </a:spcBef>
              <a:spcAft>
                <a:spcPts val="0"/>
              </a:spcAft>
              <a:buFont typeface="Arial" pitchFamily="34" charset="0"/>
              <a:buChar cha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is impossible for him to be meaningless, because he is meaningful to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me</a:t>
            </a:r>
          </a:p>
          <a:p>
            <a:pPr marL="571500" indent="-571500" fontAlgn="auto">
              <a:spcBef>
                <a:spcPts val="0"/>
              </a:spcBef>
              <a:spcAft>
                <a:spcPts val="0"/>
              </a:spcAft>
              <a:buFont typeface="Arial" pitchFamily="34" charset="0"/>
              <a:buChar cha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Therefore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he is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historical</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7617" name="Content Placeholder 2"/>
          <p:cNvSpPr>
            <a:spLocks noGrp="1"/>
          </p:cNvSpPr>
          <p:nvPr>
            <p:ph idx="1"/>
          </p:nvPr>
        </p:nvSpPr>
        <p:spPr>
          <a:xfrm>
            <a:off x="3886200" y="1143000"/>
            <a:ext cx="5105400" cy="5410200"/>
          </a:xfrm>
        </p:spPr>
        <p:txBody>
          <a:bodyPr/>
          <a:lstStyle/>
          <a:p>
            <a:r>
              <a:rPr lang="en-US" b="1" smtClean="0"/>
              <a:t>I have never come to disdain Christianity</a:t>
            </a:r>
          </a:p>
          <a:p>
            <a:r>
              <a:rPr lang="en-US" b="1" smtClean="0"/>
              <a:t>Pastor of Baptist Church for 6 years—now Episcopalian</a:t>
            </a:r>
          </a:p>
          <a:p>
            <a:r>
              <a:rPr lang="en-US" b="1" smtClean="0"/>
              <a:t>I rejoice to take the Eucharist every week and to sing the great hymns of the faith</a:t>
            </a:r>
          </a:p>
        </p:txBody>
      </p:sp>
      <p:pic>
        <p:nvPicPr>
          <p:cNvPr id="6" name="Picture 3"/>
          <p:cNvPicPr>
            <a:picLocks noChangeAspect="1" noChangeArrowheads="1"/>
          </p:cNvPicPr>
          <p:nvPr/>
        </p:nvPicPr>
        <p:blipFill>
          <a:blip r:embed="rId2"/>
          <a:srcRect/>
          <a:stretch>
            <a:fillRect/>
          </a:stretch>
        </p:blipFill>
        <p:spPr bwMode="auto">
          <a:xfrm>
            <a:off x="533400" y="685800"/>
            <a:ext cx="2751138" cy="30591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8" name="Picture 4"/>
          <p:cNvPicPr>
            <a:picLocks noChangeAspect="1" noChangeArrowheads="1"/>
          </p:cNvPicPr>
          <p:nvPr/>
        </p:nvPicPr>
        <p:blipFill>
          <a:blip r:embed="rId3"/>
          <a:srcRect/>
          <a:stretch>
            <a:fillRect/>
          </a:stretch>
        </p:blipFill>
        <p:spPr bwMode="auto">
          <a:xfrm>
            <a:off x="246063" y="3962400"/>
            <a:ext cx="3325812" cy="2514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533400" y="685800"/>
            <a:ext cx="2751138" cy="30591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8" name="Picture 4"/>
          <p:cNvPicPr>
            <a:picLocks noChangeAspect="1" noChangeArrowheads="1"/>
          </p:cNvPicPr>
          <p:nvPr/>
        </p:nvPicPr>
        <p:blipFill>
          <a:blip r:embed="rId3"/>
          <a:srcRect/>
          <a:stretch>
            <a:fillRect/>
          </a:stretch>
        </p:blipFill>
        <p:spPr bwMode="auto">
          <a:xfrm>
            <a:off x="246063" y="3962400"/>
            <a:ext cx="3325812" cy="2514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3713018" y="1371600"/>
            <a:ext cx="5181599" cy="3785652"/>
          </a:xfrm>
          <a:prstGeom prst="rect">
            <a:avLst/>
          </a:prstGeom>
          <a:noFill/>
        </p:spPr>
        <p:txBody>
          <a:bodyPr>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For me the Christ of faith has all the more importance since I think it probable that there was never any other</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69666" name="Picture 5"/>
          <p:cNvPicPr>
            <a:picLocks noChangeAspect="1"/>
          </p:cNvPicPr>
          <p:nvPr/>
        </p:nvPicPr>
        <p:blipFill>
          <a:blip r:embed="rId2"/>
          <a:srcRect l="36655" t="26035" r="11633" b="45882"/>
          <a:stretch>
            <a:fillRect/>
          </a:stretch>
        </p:blipFill>
        <p:spPr bwMode="auto">
          <a:xfrm>
            <a:off x="0" y="0"/>
            <a:ext cx="9175750" cy="6858000"/>
          </a:xfrm>
          <a:prstGeom prst="rect">
            <a:avLst/>
          </a:prstGeom>
          <a:noFill/>
          <a:ln w="9525">
            <a:noFill/>
            <a:miter lim="800000"/>
            <a:headEnd/>
            <a:tailEnd/>
          </a:ln>
        </p:spPr>
      </p:pic>
      <p:sp>
        <p:nvSpPr>
          <p:cNvPr id="2" name="Rectangle 1"/>
          <p:cNvSpPr/>
          <p:nvPr/>
        </p:nvSpPr>
        <p:spPr>
          <a:xfrm>
            <a:off x="658091" y="152400"/>
            <a:ext cx="2954655" cy="923330"/>
          </a:xfrm>
          <a:prstGeom prst="rect">
            <a:avLst/>
          </a:prstGeom>
          <a:noFill/>
        </p:spPr>
        <p:txBody>
          <a:bodyPr wrap="none">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Paradox:</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3" name="Rectangle 2"/>
          <p:cNvSpPr/>
          <p:nvPr/>
        </p:nvSpPr>
        <p:spPr>
          <a:xfrm>
            <a:off x="609601" y="990600"/>
            <a:ext cx="7765400" cy="1815882"/>
          </a:xfrm>
          <a:prstGeom prst="rect">
            <a:avLst/>
          </a:prstGeom>
          <a:noFill/>
        </p:spPr>
        <p:txBody>
          <a:bodyPr>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Either this Jesus was a remarkable individual who said and did a host of amazing, revolutionary things—but no one outside his fringe cult noticed for over a century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5" name="Rectangle 4"/>
          <p:cNvSpPr/>
          <p:nvPr/>
        </p:nvSpPr>
        <p:spPr>
          <a:xfrm>
            <a:off x="644236" y="4572000"/>
            <a:ext cx="7765400" cy="1815882"/>
          </a:xfrm>
          <a:prstGeom prst="rect">
            <a:avLst/>
          </a:prstGeom>
          <a:noFill/>
        </p:spPr>
        <p:txBody>
          <a:bodyPr>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Or he didn’t—and yet shortly after his death, tiny communities of worshipers that cannot agree about the most basic facts of his life spring up, scattered all across the empire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2"/>
          <a:srcRect b="10983"/>
          <a:stretch>
            <a:fillRect/>
          </a:stretch>
        </p:blipFill>
        <p:spPr bwMode="auto">
          <a:xfrm>
            <a:off x="644525" y="0"/>
            <a:ext cx="7731125" cy="6858000"/>
          </a:xfrm>
          <a:prstGeom prst="rect">
            <a:avLst/>
          </a:prstGeom>
          <a:noFill/>
          <a:ln w="9525">
            <a:noFill/>
            <a:miter lim="800000"/>
            <a:headEnd/>
            <a:tailEnd/>
          </a:ln>
        </p:spPr>
      </p:pic>
      <p:sp>
        <p:nvSpPr>
          <p:cNvPr id="3" name="Rectangle 2"/>
          <p:cNvSpPr/>
          <p:nvPr/>
        </p:nvSpPr>
        <p:spPr>
          <a:xfrm>
            <a:off x="609601" y="990600"/>
            <a:ext cx="7765400" cy="830997"/>
          </a:xfrm>
          <a:prstGeom prst="rect">
            <a:avLst/>
          </a:prstGeom>
          <a:noFill/>
        </p:spPr>
        <p:txBody>
          <a:bodyPr>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The truth is inescapable …</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5" name="Rectangle 4"/>
          <p:cNvSpPr/>
          <p:nvPr/>
        </p:nvSpPr>
        <p:spPr>
          <a:xfrm>
            <a:off x="644236" y="4572000"/>
            <a:ext cx="7765400" cy="1938992"/>
          </a:xfrm>
          <a:prstGeom prst="rect">
            <a:avLst/>
          </a:prstGeom>
          <a:no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There simply could never have been a historical Jesus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(David Fitzgerald, 2010)</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2"/>
          <a:srcRect l="14502" t="12691" r="16000" b="10316"/>
          <a:stretch>
            <a:fillRect/>
          </a:stretch>
        </p:blipFill>
        <p:spPr bwMode="auto">
          <a:xfrm>
            <a:off x="0" y="381000"/>
            <a:ext cx="9144000" cy="5695950"/>
          </a:xfrm>
          <a:prstGeom prst="rect">
            <a:avLst/>
          </a:prstGeom>
          <a:noFill/>
          <a:ln w="9525">
            <a:noFill/>
            <a:miter lim="800000"/>
            <a:headEnd/>
            <a:tailEnd/>
          </a:ln>
        </p:spPr>
      </p:pic>
      <p:sp>
        <p:nvSpPr>
          <p:cNvPr id="249858" name="TextBox 1"/>
          <p:cNvSpPr txBox="1">
            <a:spLocks noChangeArrowheads="1"/>
          </p:cNvSpPr>
          <p:nvPr/>
        </p:nvSpPr>
        <p:spPr bwMode="auto">
          <a:xfrm>
            <a:off x="6629400" y="5376863"/>
            <a:ext cx="841375" cy="519112"/>
          </a:xfrm>
          <a:prstGeom prst="rect">
            <a:avLst/>
          </a:prstGeom>
          <a:noFill/>
          <a:ln w="9525">
            <a:noFill/>
            <a:miter lim="800000"/>
            <a:headEnd/>
            <a:tailEnd/>
          </a:ln>
        </p:spPr>
        <p:txBody>
          <a:bodyPr wrap="none">
            <a:prstTxWarp prst="textNoShape">
              <a:avLst/>
            </a:prstTxWarp>
            <a:spAutoFit/>
          </a:bodyPr>
          <a:lstStyle/>
          <a:p>
            <a:r>
              <a:rPr lang="en-US" sz="2800" b="1">
                <a:latin typeface="Calibri" pitchFamily="-72" charset="0"/>
                <a:hlinkClick r:id="rId3"/>
              </a:rPr>
              <a:t>CNN</a:t>
            </a:r>
            <a:endParaRPr lang="en-US" sz="2800" b="1">
              <a:latin typeface="Calibri" pitchFamily="-72"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71714" name="Picture 1"/>
          <p:cNvPicPr>
            <a:picLocks noChangeAspect="1"/>
          </p:cNvPicPr>
          <p:nvPr/>
        </p:nvPicPr>
        <p:blipFill>
          <a:blip r:embed="rId2"/>
          <a:srcRect l="8018" t="14140" r="8852" b="17577"/>
          <a:stretch>
            <a:fillRect/>
          </a:stretch>
        </p:blipFill>
        <p:spPr bwMode="auto">
          <a:xfrm>
            <a:off x="1524000" y="-33338"/>
            <a:ext cx="6096000" cy="6891338"/>
          </a:xfrm>
          <a:prstGeom prst="rect">
            <a:avLst/>
          </a:prstGeom>
          <a:noFill/>
          <a:ln w="9525">
            <a:noFill/>
            <a:miter lim="800000"/>
            <a:headEnd/>
            <a:tailEnd/>
          </a:ln>
        </p:spPr>
      </p:pic>
      <p:pic>
        <p:nvPicPr>
          <p:cNvPr id="3" name="Picture 3"/>
          <p:cNvPicPr>
            <a:picLocks noChangeAspect="1" noChangeArrowheads="1"/>
          </p:cNvPicPr>
          <p:nvPr/>
        </p:nvPicPr>
        <p:blipFill rotWithShape="1">
          <a:blip r:embed="rId3"/>
          <a:srcRect l="733"/>
          <a:stretch/>
        </p:blipFill>
        <p:spPr bwMode="auto">
          <a:xfrm>
            <a:off x="3224213" y="2840038"/>
            <a:ext cx="2714625" cy="39179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2737" name="Picture 4" descr="LosingLostTribe"/>
          <p:cNvPicPr>
            <a:picLocks noChangeAspect="1" noChangeArrowheads="1"/>
          </p:cNvPicPr>
          <p:nvPr/>
        </p:nvPicPr>
        <p:blipFill>
          <a:blip r:embed="rId3"/>
          <a:srcRect b="1239"/>
          <a:stretch>
            <a:fillRect/>
          </a:stretch>
        </p:blipFill>
        <p:spPr bwMode="auto">
          <a:xfrm>
            <a:off x="4530725" y="-28575"/>
            <a:ext cx="4635500" cy="6970713"/>
          </a:xfrm>
          <a:prstGeom prst="rect">
            <a:avLst/>
          </a:prstGeom>
          <a:noFill/>
          <a:ln w="9525">
            <a:noFill/>
            <a:miter lim="800000"/>
            <a:headEnd/>
            <a:tailEnd/>
          </a:ln>
        </p:spPr>
      </p:pic>
      <p:pic>
        <p:nvPicPr>
          <p:cNvPr id="372738" name="Picture 7" descr="UnderBannerHeaven"/>
          <p:cNvPicPr>
            <a:picLocks noChangeAspect="1" noChangeArrowheads="1"/>
          </p:cNvPicPr>
          <p:nvPr/>
        </p:nvPicPr>
        <p:blipFill>
          <a:blip r:embed="rId4"/>
          <a:srcRect t="1009" r="835" b="1755"/>
          <a:stretch>
            <a:fillRect/>
          </a:stretch>
        </p:blipFill>
        <p:spPr bwMode="auto">
          <a:xfrm>
            <a:off x="0" y="-50800"/>
            <a:ext cx="4586288" cy="6985000"/>
          </a:xfrm>
          <a:prstGeom prst="rect">
            <a:avLst/>
          </a:prstGeom>
          <a:noFill/>
          <a:ln w="9525">
            <a:noFill/>
            <a:miter lim="800000"/>
            <a:headEnd/>
            <a:tailEnd/>
          </a:ln>
        </p:spPr>
      </p:pic>
      <p:sp>
        <p:nvSpPr>
          <p:cNvPr id="2" name="Rectangle 1"/>
          <p:cNvSpPr/>
          <p:nvPr/>
        </p:nvSpPr>
        <p:spPr>
          <a:xfrm>
            <a:off x="6641623" y="-32303"/>
            <a:ext cx="2524602" cy="923330"/>
          </a:xfrm>
          <a:prstGeom prst="rect">
            <a:avLst/>
          </a:prstGeom>
          <a:gradFill>
            <a:gsLst>
              <a:gs pos="0">
                <a:srgbClr val="DDEBCF"/>
              </a:gs>
              <a:gs pos="100000">
                <a:srgbClr val="9CB86E"/>
              </a:gs>
              <a:gs pos="100000">
                <a:srgbClr val="156B13"/>
              </a:gs>
            </a:gsLst>
            <a:lin ang="5400000" scaled="0"/>
          </a:gradFill>
        </p:spPr>
        <p:txBody>
          <a:bodyPr wrap="none">
            <a:spAutoFit/>
          </a:bodyPr>
          <a:lstStyle/>
          <a:p>
            <a:pPr algn="ctr" fontAlgn="auto">
              <a:spcBef>
                <a:spcPts val="0"/>
              </a:spcBef>
              <a:spcAft>
                <a:spcPts val="0"/>
              </a:spcAft>
              <a:defRPr/>
            </a:pPr>
            <a:r>
              <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ea typeface="+mn-ea"/>
                <a:cs typeface="Calibri" pitchFamily="34" charset="0"/>
              </a:rPr>
              <a:t>Group B</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srcRect l="3014" r="36099" b="32526"/>
          <a:stretch>
            <a:fillRect/>
          </a:stretch>
        </p:blipFill>
        <p:spPr bwMode="auto">
          <a:xfrm>
            <a:off x="4648200" y="0"/>
            <a:ext cx="4495800" cy="6856413"/>
          </a:xfrm>
          <a:prstGeom prst="rect">
            <a:avLst/>
          </a:prstGeom>
          <a:noFill/>
          <a:ln w="9525">
            <a:noFill/>
            <a:miter lim="800000"/>
            <a:headEnd/>
            <a:tailEnd/>
          </a:ln>
        </p:spPr>
      </p:pic>
      <p:pic>
        <p:nvPicPr>
          <p:cNvPr id="250883" name="Picture 2"/>
          <p:cNvPicPr>
            <a:picLocks noChangeAspect="1" noChangeArrowheads="1"/>
          </p:cNvPicPr>
          <p:nvPr/>
        </p:nvPicPr>
        <p:blipFill>
          <a:blip r:embed="rId3"/>
          <a:srcRect b="1410"/>
          <a:stretch>
            <a:fillRect/>
          </a:stretch>
        </p:blipFill>
        <p:spPr bwMode="auto">
          <a:xfrm>
            <a:off x="0" y="0"/>
            <a:ext cx="4648200"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a:srcRect b="1410"/>
          <a:stretch>
            <a:fillRect/>
          </a:stretch>
        </p:blipFill>
        <p:spPr bwMode="auto">
          <a:xfrm>
            <a:off x="0" y="0"/>
            <a:ext cx="4648200" cy="6856413"/>
          </a:xfrm>
          <a:prstGeom prst="rect">
            <a:avLst/>
          </a:prstGeom>
          <a:noFill/>
          <a:ln w="9525">
            <a:noFill/>
            <a:miter lim="800000"/>
            <a:headEnd/>
            <a:tailEnd/>
          </a:ln>
        </p:spPr>
      </p:pic>
      <p:sp>
        <p:nvSpPr>
          <p:cNvPr id="3" name="Rectangle 2"/>
          <p:cNvSpPr/>
          <p:nvPr/>
        </p:nvSpPr>
        <p:spPr>
          <a:xfrm>
            <a:off x="4862945" y="533400"/>
            <a:ext cx="4038600" cy="1569660"/>
          </a:xfrm>
          <a:prstGeom prst="rect">
            <a:avLst/>
          </a:prstGeom>
          <a:noFill/>
        </p:spPr>
        <p:txBody>
          <a:bodyPr>
            <a:spAutoFit/>
          </a:bodyPr>
          <a:lstStyle/>
          <a:p>
            <a:pPr algn="ct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Greatest Story Never Read</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4" name="Rectangle 3"/>
          <p:cNvSpPr/>
          <p:nvPr/>
        </p:nvSpPr>
        <p:spPr>
          <a:xfrm>
            <a:off x="4817917" y="2514600"/>
            <a:ext cx="4128655" cy="2554545"/>
          </a:xfrm>
          <a:prstGeom prst="rect">
            <a:avLst/>
          </a:prstGeom>
          <a:noFill/>
        </p:spPr>
        <p:txBody>
          <a:bodyPr>
            <a:spAutoFit/>
          </a:bodyPr>
          <a:lstStyle/>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Religion of the heart “Feelings”</a:t>
            </a:r>
          </a:p>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Vs.</a:t>
            </a:r>
          </a:p>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Critical Knowledge</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5" name="Rectangle 4"/>
          <p:cNvSpPr/>
          <p:nvPr/>
        </p:nvSpPr>
        <p:spPr>
          <a:xfrm>
            <a:off x="4750024" y="5410200"/>
            <a:ext cx="4264437" cy="769441"/>
          </a:xfrm>
          <a:prstGeom prst="rect">
            <a:avLst/>
          </a:prstGeom>
          <a:noFill/>
        </p:spPr>
        <p:txBody>
          <a:bodyPr wrap="none">
            <a:spAutoFit/>
          </a:bodyPr>
          <a:lstStyle/>
          <a:p>
            <a:pPr algn="ctr" fontAlgn="auto">
              <a:spcBef>
                <a:spcPts val="0"/>
              </a:spcBef>
              <a:spcAft>
                <a:spcPts val="0"/>
              </a:spcAft>
              <a:defRPr/>
            </a:pPr>
            <a:r>
              <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Experiential Faith</a:t>
            </a:r>
            <a:endParaRPr lang="en-US"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pic>
        <p:nvPicPr>
          <p:cNvPr id="8" name="Picture 2"/>
          <p:cNvPicPr>
            <a:picLocks noChangeAspect="1" noChangeArrowheads="1"/>
          </p:cNvPicPr>
          <p:nvPr/>
        </p:nvPicPr>
        <p:blipFill>
          <a:blip r:embed="rId3"/>
          <a:srcRect l="6900" r="10953"/>
          <a:stretch>
            <a:fillRect/>
          </a:stretch>
        </p:blipFill>
        <p:spPr bwMode="auto">
          <a:xfrm>
            <a:off x="4595813" y="-1588"/>
            <a:ext cx="4572000" cy="68580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extLst>
          </a:blip>
          <a:srcRect l="2338"/>
          <a:stretch/>
        </p:blipFill>
        <p:spPr bwMode="auto">
          <a:xfrm>
            <a:off x="4495799" y="685800"/>
            <a:ext cx="4558145" cy="452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sp>
        <p:nvSpPr>
          <p:cNvPr id="2" name="TextBox 1"/>
          <p:cNvSpPr txBox="1"/>
          <p:nvPr/>
        </p:nvSpPr>
        <p:spPr>
          <a:xfrm>
            <a:off x="152401" y="457200"/>
            <a:ext cx="4190998" cy="5632311"/>
          </a:xfrm>
          <a:prstGeom prst="rect">
            <a:avLst/>
          </a:prstGeom>
          <a:noFill/>
        </p:spPr>
        <p:txBody>
          <a:bodyPr>
            <a:spAutoFit/>
          </a:bodyPr>
          <a:lstStyle/>
          <a:p>
            <a:pPr marL="571500" indent="-571500" fontAlgn="auto">
              <a:spcBef>
                <a:spcPts val="0"/>
              </a:spcBef>
              <a:spcAft>
                <a:spcPts val="0"/>
              </a:spcAft>
              <a:buFont typeface="Arial" pitchFamily="34" charset="0"/>
              <a:buChar char="•"/>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Seminarians learn the historical-critical method in their Bible classes</a:t>
            </a:r>
          </a:p>
          <a:p>
            <a:pPr marL="571500" indent="-571500" fontAlgn="auto">
              <a:spcBef>
                <a:spcPts val="0"/>
              </a:spcBef>
              <a:spcAft>
                <a:spcPts val="0"/>
              </a:spcAft>
              <a:buFont typeface="Arial" pitchFamily="34" charset="0"/>
              <a:buChar char="•"/>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F</a:t>
            </a: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orget all about it when it comes time for them to be pastors</a:t>
            </a:r>
          </a:p>
          <a:p>
            <a:pPr marL="571500" indent="-571500" fontAlgn="auto">
              <a:spcBef>
                <a:spcPts val="0"/>
              </a:spcBef>
              <a:spcAft>
                <a:spcPts val="0"/>
              </a:spcAft>
              <a:buFont typeface="Arial" pitchFamily="34" charset="0"/>
              <a:buChar char="•"/>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A</a:t>
            </a: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pproach the Bible devotionally</a:t>
            </a:r>
            <a:endPar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extLst>
          </a:blip>
          <a:srcRect l="2338"/>
          <a:stretch/>
        </p:blipFill>
        <p:spPr bwMode="auto">
          <a:xfrm>
            <a:off x="4495799" y="685800"/>
            <a:ext cx="4558145" cy="452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sp>
        <p:nvSpPr>
          <p:cNvPr id="3" name="Rectangle 2"/>
          <p:cNvSpPr/>
          <p:nvPr/>
        </p:nvSpPr>
        <p:spPr>
          <a:xfrm>
            <a:off x="55418" y="696623"/>
            <a:ext cx="4343400" cy="1323439"/>
          </a:xfrm>
          <a:prstGeom prst="rect">
            <a:avLst/>
          </a:prstGeom>
          <a:noFill/>
        </p:spPr>
        <p:txBody>
          <a:bodyPr>
            <a:spAutoFit/>
          </a:bodyPr>
          <a:lstStyle/>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Religious Education = Repetition</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4" name="Rectangle 3"/>
          <p:cNvSpPr/>
          <p:nvPr/>
        </p:nvSpPr>
        <p:spPr>
          <a:xfrm>
            <a:off x="317775" y="2182505"/>
            <a:ext cx="4081043" cy="646331"/>
          </a:xfrm>
          <a:prstGeom prst="rect">
            <a:avLst/>
          </a:prstGeom>
          <a:noFill/>
        </p:spPr>
        <p:txBody>
          <a:bodyPr>
            <a:spAutoFit/>
          </a:bodyPr>
          <a:lstStyle/>
          <a:p>
            <a:pPr algn="ctr" fontAlgn="auto">
              <a:spcBef>
                <a:spcPts val="0"/>
              </a:spcBef>
              <a:spcAft>
                <a:spcPts val="0"/>
              </a:spcAft>
              <a:defRPr/>
            </a:pPr>
            <a:r>
              <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Rote Memorization</a:t>
            </a:r>
            <a:endParaRPr lang="en-US" sz="3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5" name="Rectangle 4"/>
          <p:cNvSpPr/>
          <p:nvPr/>
        </p:nvSpPr>
        <p:spPr>
          <a:xfrm>
            <a:off x="168686" y="2967335"/>
            <a:ext cx="4230132" cy="3170099"/>
          </a:xfrm>
          <a:prstGeom prst="rect">
            <a:avLst/>
          </a:prstGeom>
          <a:noFill/>
        </p:spPr>
        <p:txBody>
          <a:bodyPr>
            <a:spAutoFit/>
          </a:bodyPr>
          <a:lstStyle/>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Great for memorizing dogma, awful for critical understanding</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extLst>
          </a:blip>
          <a:srcRect l="2338"/>
          <a:stretch/>
        </p:blipFill>
        <p:spPr bwMode="auto">
          <a:xfrm>
            <a:off x="4495799" y="685800"/>
            <a:ext cx="4558145" cy="452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sp>
        <p:nvSpPr>
          <p:cNvPr id="3" name="Rectangle 2"/>
          <p:cNvSpPr/>
          <p:nvPr/>
        </p:nvSpPr>
        <p:spPr>
          <a:xfrm>
            <a:off x="55418" y="696623"/>
            <a:ext cx="4343400" cy="3785652"/>
          </a:xfrm>
          <a:prstGeom prst="rect">
            <a:avLst/>
          </a:prstGeom>
          <a:noFill/>
        </p:spPr>
        <p:txBody>
          <a:bodyPr>
            <a:spAutoFit/>
          </a:bodyPr>
          <a:lstStyle/>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Without applying critical historical method to studying Bible, doctrine/dogma confirms prejudices</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5" name="Rectangle 4"/>
          <p:cNvSpPr/>
          <p:nvPr/>
        </p:nvSpPr>
        <p:spPr>
          <a:xfrm>
            <a:off x="168686" y="5105400"/>
            <a:ext cx="4230132" cy="707886"/>
          </a:xfrm>
          <a:prstGeom prst="rect">
            <a:avLst/>
          </a:prstGeom>
          <a:noFill/>
        </p:spPr>
        <p:txBody>
          <a:bodyPr>
            <a:spAutoFit/>
          </a:bodyPr>
          <a:lstStyle/>
          <a:p>
            <a:pPr algn="ctr" fontAlgn="auto">
              <a:spcBef>
                <a:spcPts val="0"/>
              </a:spcBef>
              <a:spcAft>
                <a:spcPts val="0"/>
              </a:spcAft>
              <a:defRPr/>
            </a:pPr>
            <a:r>
              <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Confirmation Bias</a:t>
            </a:r>
            <a:endParaRPr lang="en-US" sz="4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01" name="Picture 2"/>
          <p:cNvPicPr>
            <a:picLocks noChangeAspect="1" noChangeArrowheads="1"/>
          </p:cNvPicPr>
          <p:nvPr/>
        </p:nvPicPr>
        <p:blipFill>
          <a:blip r:embed="rId2"/>
          <a:srcRect l="13145" r="12524"/>
          <a:stretch>
            <a:fillRect/>
          </a:stretch>
        </p:blipFill>
        <p:spPr bwMode="auto">
          <a:xfrm>
            <a:off x="-26988" y="0"/>
            <a:ext cx="9170988" cy="6937375"/>
          </a:xfrm>
          <a:prstGeom prst="rect">
            <a:avLst/>
          </a:prstGeom>
          <a:noFill/>
          <a:ln w="9525">
            <a:noFill/>
            <a:miter lim="800000"/>
            <a:headEnd/>
            <a:tailEnd/>
          </a:ln>
        </p:spPr>
      </p:pic>
      <p:pic>
        <p:nvPicPr>
          <p:cNvPr id="256002" name="Picture 3"/>
          <p:cNvPicPr>
            <a:picLocks noChangeAspect="1" noChangeArrowheads="1"/>
          </p:cNvPicPr>
          <p:nvPr/>
        </p:nvPicPr>
        <p:blipFill>
          <a:blip r:embed="rId3"/>
          <a:srcRect/>
          <a:stretch>
            <a:fillRect/>
          </a:stretch>
        </p:blipFill>
        <p:spPr bwMode="auto">
          <a:xfrm>
            <a:off x="4575175" y="0"/>
            <a:ext cx="4589463" cy="2386013"/>
          </a:xfrm>
          <a:prstGeom prst="rect">
            <a:avLst/>
          </a:prstGeom>
          <a:noFill/>
          <a:ln w="9525">
            <a:noFill/>
            <a:miter lim="800000"/>
            <a:headEnd/>
            <a:tailEnd/>
          </a:ln>
        </p:spPr>
      </p:pic>
      <p:pic>
        <p:nvPicPr>
          <p:cNvPr id="256003" name="Picture 1"/>
          <p:cNvPicPr>
            <a:picLocks noChangeAspect="1"/>
          </p:cNvPicPr>
          <p:nvPr/>
        </p:nvPicPr>
        <p:blipFill>
          <a:blip r:embed="rId4"/>
          <a:srcRect t="30505" r="38602" b="60001"/>
          <a:stretch>
            <a:fillRect/>
          </a:stretch>
        </p:blipFill>
        <p:spPr bwMode="auto">
          <a:xfrm>
            <a:off x="193675" y="5919788"/>
            <a:ext cx="3692525" cy="785812"/>
          </a:xfrm>
          <a:prstGeom prst="rect">
            <a:avLst/>
          </a:prstGeom>
          <a:noFill/>
          <a:ln w="9525">
            <a:noFill/>
            <a:miter lim="800000"/>
            <a:headEnd/>
            <a:tailEnd/>
          </a:ln>
        </p:spPr>
      </p:pic>
      <p:sp>
        <p:nvSpPr>
          <p:cNvPr id="3" name="Rectangle 2"/>
          <p:cNvSpPr/>
          <p:nvPr/>
        </p:nvSpPr>
        <p:spPr>
          <a:xfrm>
            <a:off x="4800600" y="152400"/>
            <a:ext cx="1780359" cy="523220"/>
          </a:xfrm>
          <a:prstGeom prst="rect">
            <a:avLst/>
          </a:prstGeom>
          <a:solidFill>
            <a:schemeClr val="tx1"/>
          </a:solid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Jeff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Bethke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rot="217603">
            <a:off x="4657725" y="665163"/>
            <a:ext cx="3800475" cy="5240337"/>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6" name="Picture 5"/>
          <p:cNvPicPr>
            <a:picLocks noChangeAspect="1"/>
          </p:cNvPicPr>
          <p:nvPr/>
        </p:nvPicPr>
        <p:blipFill rotWithShape="1">
          <a:blip r:embed="rId3"/>
          <a:srcRect l="2339" r="5126" b="1967"/>
          <a:stretch/>
        </p:blipFill>
        <p:spPr>
          <a:xfrm rot="21387841">
            <a:off x="550863" y="498475"/>
            <a:ext cx="3929062" cy="5573713"/>
          </a:xfrm>
          <a:prstGeom prst="rect">
            <a:avLst/>
          </a:prstGeom>
          <a:ln>
            <a:noFill/>
          </a:ln>
          <a:effectLst>
            <a:outerShdw blurRad="292100" dist="139700" dir="2700000" algn="tl" rotWithShape="0">
              <a:srgbClr val="333333">
                <a:alpha val="65000"/>
              </a:srgbClr>
            </a:outerShdw>
          </a:effectLst>
        </p:spPr>
      </p:pic>
      <p:pic>
        <p:nvPicPr>
          <p:cNvPr id="13317" name="Picture 5"/>
          <p:cNvPicPr>
            <a:picLocks noChangeAspect="1" noChangeArrowheads="1"/>
          </p:cNvPicPr>
          <p:nvPr/>
        </p:nvPicPr>
        <p:blipFill rotWithShape="1">
          <a:blip r:embed="rId4"/>
          <a:srcRect r="3393"/>
          <a:stretch/>
        </p:blipFill>
        <p:spPr bwMode="auto">
          <a:xfrm>
            <a:off x="3536950" y="1752600"/>
            <a:ext cx="3021013" cy="47132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6" name="Picture 2"/>
          <p:cNvPicPr>
            <a:picLocks noChangeAspect="1" noChangeArrowheads="1"/>
          </p:cNvPicPr>
          <p:nvPr/>
        </p:nvPicPr>
        <p:blipFill>
          <a:blip r:embed="rId5"/>
          <a:srcRect/>
          <a:stretch>
            <a:fillRect/>
          </a:stretch>
        </p:blipFill>
        <p:spPr bwMode="auto">
          <a:xfrm>
            <a:off x="6796088" y="4591050"/>
            <a:ext cx="1905000" cy="1905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fade">
                                      <p:cBhvr>
                                        <p:cTn id="12"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57026" name="Content Placeholder 2"/>
          <p:cNvSpPr>
            <a:spLocks noGrp="1"/>
          </p:cNvSpPr>
          <p:nvPr>
            <p:ph idx="1"/>
          </p:nvPr>
        </p:nvSpPr>
        <p:spPr>
          <a:xfrm>
            <a:off x="762000" y="3962400"/>
            <a:ext cx="7924800" cy="2667000"/>
          </a:xfrm>
        </p:spPr>
        <p:txBody>
          <a:bodyPr/>
          <a:lstStyle/>
          <a:p>
            <a:r>
              <a:rPr lang="en-US" b="1" smtClean="0">
                <a:solidFill>
                  <a:schemeClr val="bg1"/>
                </a:solidFill>
              </a:rPr>
              <a:t>My generation wants authenticity</a:t>
            </a:r>
          </a:p>
          <a:p>
            <a:r>
              <a:rPr lang="en-US" b="1" smtClean="0">
                <a:solidFill>
                  <a:schemeClr val="bg1"/>
                </a:solidFill>
              </a:rPr>
              <a:t>My whole point in writing the poem is to separate the two, to help people get the blurriness out of their eyes so they can see Jesus for who he really is</a:t>
            </a:r>
          </a:p>
        </p:txBody>
      </p:sp>
      <p:pic>
        <p:nvPicPr>
          <p:cNvPr id="257027" name="Picture 2"/>
          <p:cNvPicPr>
            <a:picLocks noChangeAspect="1" noChangeArrowheads="1"/>
          </p:cNvPicPr>
          <p:nvPr/>
        </p:nvPicPr>
        <p:blipFill>
          <a:blip r:embed="rId2"/>
          <a:srcRect/>
          <a:stretch>
            <a:fillRect/>
          </a:stretch>
        </p:blipFill>
        <p:spPr bwMode="auto">
          <a:xfrm>
            <a:off x="1600200" y="228600"/>
            <a:ext cx="610552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05"/>
          <a:stretch/>
        </p:blipFill>
        <p:spPr>
          <a:xfrm>
            <a:off x="4384675" y="26988"/>
            <a:ext cx="4446588" cy="68580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76200" y="2164047"/>
            <a:ext cx="4308764" cy="2585323"/>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rPr>
              <a:t>Dispassionate Objective Critical</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4648200" cy="5029200"/>
          </a:xfrm>
        </p:spPr>
        <p:txBody>
          <a:bodyPr rtlCol="0">
            <a:normAutofit fontScale="92500" lnSpcReduction="10000"/>
          </a:bodyPr>
          <a:lstStyle/>
          <a:p>
            <a:pPr fontAlgn="auto">
              <a:spcAft>
                <a:spcPts val="0"/>
              </a:spcAft>
              <a:buFont typeface="Arial" pitchFamily="34" charset="0"/>
              <a:buChar cha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cs typeface="+mn-cs"/>
              </a:rPr>
              <a:t>Verification </a:t>
            </a:r>
            <a:r>
              <a:rPr lang="en-US" b="1" dirty="0" smtClean="0">
                <a:ea typeface="+mn-ea"/>
                <a:cs typeface="+mn-cs"/>
              </a:rPr>
              <a:t>                (what evidence or observations confirm it?)</a:t>
            </a:r>
          </a:p>
          <a:p>
            <a:pPr fontAlgn="auto">
              <a:spcAft>
                <a:spcPts val="0"/>
              </a:spcAft>
              <a:buFont typeface="Arial" pitchFamily="34" charset="0"/>
              <a:buChar cha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cs typeface="+mn-cs"/>
              </a:rPr>
              <a:t>Repeatability</a:t>
            </a:r>
            <a:r>
              <a:rPr lang="en-US" b="1" dirty="0" smtClean="0">
                <a:ea typeface="+mn-ea"/>
                <a:cs typeface="+mn-cs"/>
              </a:rPr>
              <a:t> (can anyone replicate the results?)</a:t>
            </a:r>
          </a:p>
          <a:p>
            <a:pPr fontAlgn="auto">
              <a:spcAft>
                <a:spcPts val="0"/>
              </a:spcAft>
              <a:buFont typeface="Arial" pitchFamily="34" charset="0"/>
              <a:buChar cha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cs typeface="+mn-cs"/>
              </a:rPr>
              <a:t>Falsifiability </a:t>
            </a:r>
            <a:r>
              <a:rPr lang="en-US" b="1" dirty="0" smtClean="0">
                <a:ea typeface="+mn-ea"/>
                <a:cs typeface="+mn-cs"/>
              </a:rPr>
              <a:t>               (what would disprove it?)</a:t>
            </a:r>
          </a:p>
          <a:p>
            <a:pPr fontAlgn="auto">
              <a:spcAft>
                <a:spcPts val="0"/>
              </a:spcAft>
              <a:buFont typeface="Arial" pitchFamily="34" charset="0"/>
              <a:buChar cha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cs typeface="+mn-cs"/>
              </a:rPr>
              <a:t>Parsimony </a:t>
            </a:r>
            <a:r>
              <a:rPr lang="en-US" b="1" dirty="0" smtClean="0">
                <a:ea typeface="+mn-ea"/>
                <a:cs typeface="+mn-cs"/>
              </a:rPr>
              <a:t>           (simplest explanation)</a:t>
            </a:r>
          </a:p>
          <a:p>
            <a:pPr fontAlgn="auto">
              <a:spcAft>
                <a:spcPts val="0"/>
              </a:spcAft>
              <a:buFont typeface="Arial" pitchFamily="34" charset="0"/>
              <a:buChar char="•"/>
              <a:defRPr/>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mn-ea"/>
                <a:cs typeface="+mn-cs"/>
              </a:rPr>
              <a:t>Logic</a:t>
            </a:r>
            <a:r>
              <a:rPr lang="en-US" b="1" dirty="0" smtClean="0">
                <a:ea typeface="+mn-ea"/>
                <a:cs typeface="+mn-cs"/>
              </a:rPr>
              <a:t>                               (free of contradictions)</a:t>
            </a:r>
          </a:p>
        </p:txBody>
      </p:sp>
      <p:pic>
        <p:nvPicPr>
          <p:cNvPr id="14338" name="Picture 2"/>
          <p:cNvPicPr>
            <a:picLocks noChangeAspect="1" noChangeArrowheads="1"/>
          </p:cNvPicPr>
          <p:nvPr/>
        </p:nvPicPr>
        <p:blipFill>
          <a:blip r:embed="rId2"/>
          <a:srcRect/>
          <a:stretch>
            <a:fillRect/>
          </a:stretch>
        </p:blipFill>
        <p:spPr bwMode="auto">
          <a:xfrm>
            <a:off x="5105400" y="396875"/>
            <a:ext cx="3802063" cy="60182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0" y="0"/>
            <a:ext cx="5105400" cy="1754326"/>
          </a:xfrm>
          <a:prstGeom prst="rect">
            <a:avLst/>
          </a:prstGeom>
          <a:blipFill>
            <a:blip r:embed="rId3"/>
            <a:tile tx="0" ty="0" sx="100000" sy="100000" flip="none" algn="tl"/>
          </a:blipFill>
        </p:spPr>
        <p:txBody>
          <a:bodyPr>
            <a:spAutoFit/>
          </a:bodyPr>
          <a:lstStyle/>
          <a:p>
            <a:pPr algn="ctr" fontAlgn="auto">
              <a:spcBef>
                <a:spcPts val="0"/>
              </a:spcBef>
              <a:spcAft>
                <a:spcPts val="0"/>
              </a:spcAft>
              <a:defRPr/>
            </a:pP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a typeface="+mn-ea"/>
                <a:cs typeface="+mn-cs"/>
              </a:rPr>
              <a:t>Reasonable Propositions</a:t>
            </a:r>
            <a:endPar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890" b="1414"/>
          <a:stretch/>
        </p:blipFill>
        <p:spPr>
          <a:xfrm>
            <a:off x="2036763" y="152400"/>
            <a:ext cx="5119687" cy="66230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3886200" cy="2087562"/>
          </a:xfrm>
        </p:spPr>
        <p:txBody>
          <a:bodyPr rtlCol="0">
            <a:normAutofit fontScale="90000"/>
          </a:bodyPr>
          <a:lstStyle/>
          <a:p>
            <a:pPr algn="l" fontAlgn="auto">
              <a:spcAft>
                <a:spcPts val="0"/>
              </a:spcAft>
              <a:defRPr/>
            </a:pPr>
            <a:r>
              <a:rPr lang="en-US" sz="53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j-ea"/>
                <a:cs typeface="+mj-cs"/>
              </a:rPr>
              <a:t>Three Schools Thought:</a:t>
            </a:r>
            <a:endParaRPr lang="en-US" dirty="0">
              <a:ea typeface="+mj-ea"/>
              <a:cs typeface="+mj-cs"/>
            </a:endParaRPr>
          </a:p>
        </p:txBody>
      </p:sp>
      <p:sp>
        <p:nvSpPr>
          <p:cNvPr id="3" name="Content Placeholder 2"/>
          <p:cNvSpPr>
            <a:spLocks noGrp="1"/>
          </p:cNvSpPr>
          <p:nvPr>
            <p:ph idx="1"/>
          </p:nvPr>
        </p:nvSpPr>
        <p:spPr>
          <a:xfrm>
            <a:off x="152400" y="2590800"/>
            <a:ext cx="4421230" cy="3285981"/>
          </a:xfrm>
        </p:spPr>
        <p:txBody>
          <a:bodyPr rtlCol="0">
            <a:noAutofit/>
          </a:bodyPr>
          <a:lstStyle/>
          <a:p>
            <a:pPr fontAlgn="auto">
              <a:spcAft>
                <a:spcPts val="0"/>
              </a:spcAft>
              <a:buFont typeface="Arial" pitchFamily="34" charset="0"/>
              <a:buChar char="•"/>
              <a:defRPr/>
            </a:pPr>
            <a:r>
              <a:rPr lang="en-US" sz="3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Christ-Myth Theory</a:t>
            </a:r>
          </a:p>
          <a:p>
            <a:pPr fontAlgn="auto">
              <a:spcAft>
                <a:spcPts val="0"/>
              </a:spcAft>
              <a:buFont typeface="Arial" pitchFamily="34" charset="0"/>
              <a:buChar char="•"/>
              <a:defRPr/>
            </a:pPr>
            <a:r>
              <a:rPr lang="en-US" sz="3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Criteria of Double Dissimilarity (CDD)</a:t>
            </a:r>
          </a:p>
          <a:p>
            <a:pPr fontAlgn="auto">
              <a:spcAft>
                <a:spcPts val="0"/>
              </a:spcAft>
              <a:buFont typeface="Arial" pitchFamily="34" charset="0"/>
              <a:buChar char="•"/>
              <a:defRPr/>
            </a:pPr>
            <a:r>
              <a:rPr lang="en-US" sz="3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mn-ea"/>
                <a:cs typeface="+mn-cs"/>
              </a:rPr>
              <a:t>Christian Apologetics</a:t>
            </a:r>
          </a:p>
        </p:txBody>
      </p:sp>
      <p:pic>
        <p:nvPicPr>
          <p:cNvPr id="261124" name="Picture 3"/>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2146"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600" y="762000"/>
            <a:ext cx="3896122"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Christian Apologetics:</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4" name="TextBox 3"/>
          <p:cNvSpPr txBox="1">
            <a:spLocks noChangeArrowheads="1"/>
          </p:cNvSpPr>
          <p:nvPr/>
        </p:nvSpPr>
        <p:spPr bwMode="auto">
          <a:xfrm>
            <a:off x="376238" y="2508250"/>
            <a:ext cx="4191000" cy="3508375"/>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Tradition populated mostly by Christian preachers or theologians</a:t>
            </a:r>
          </a:p>
          <a:p>
            <a:pPr marL="457200" indent="-457200">
              <a:buFont typeface="Arial" pitchFamily="-72" charset="0"/>
              <a:buChar char="•"/>
            </a:pPr>
            <a:r>
              <a:rPr lang="en-US" sz="2800" b="1">
                <a:solidFill>
                  <a:srgbClr val="FFFFFF"/>
                </a:solidFill>
                <a:latin typeface="Calibri" pitchFamily="-72" charset="0"/>
              </a:rPr>
              <a:t>Primary mission = defend </a:t>
            </a:r>
            <a:r>
              <a:rPr lang="en-US" sz="2800" b="1" i="1">
                <a:solidFill>
                  <a:srgbClr val="FFFFFF"/>
                </a:solidFill>
                <a:latin typeface="Calibri" pitchFamily="-72" charset="0"/>
              </a:rPr>
              <a:t>a priori </a:t>
            </a:r>
            <a:r>
              <a:rPr lang="en-US" sz="2800" b="1">
                <a:solidFill>
                  <a:srgbClr val="FFFFFF"/>
                </a:solidFill>
                <a:latin typeface="Calibri" pitchFamily="-72" charset="0"/>
              </a:rPr>
              <a:t>belief in historical truth of New Testament Messiah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endPar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endParaRPr>
          </a:p>
        </p:txBody>
      </p:sp>
      <p:sp>
        <p:nvSpPr>
          <p:cNvPr id="4" name="TextBox 3"/>
          <p:cNvSpPr txBox="1">
            <a:spLocks noChangeArrowheads="1"/>
          </p:cNvSpPr>
          <p:nvPr/>
        </p:nvSpPr>
        <p:spPr bwMode="auto">
          <a:xfrm>
            <a:off x="376238" y="2332038"/>
            <a:ext cx="4191000" cy="4362450"/>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Historical methodology first developed by Rudolf Bultmann now adopted by a majority of Biblical historians</a:t>
            </a:r>
          </a:p>
          <a:p>
            <a:pPr marL="457200" indent="-457200">
              <a:buFont typeface="Arial" pitchFamily="-72" charset="0"/>
              <a:buChar char="•"/>
            </a:pPr>
            <a:r>
              <a:rPr lang="en-US" sz="2800" b="1">
                <a:solidFill>
                  <a:srgbClr val="FFFFFF"/>
                </a:solidFill>
                <a:latin typeface="Calibri" pitchFamily="-72" charset="0"/>
              </a:rPr>
              <a:t>No saying ascribed to Jesus may be counted as authentic if it has parallels in Jewish or early Christian sayings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4194"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191000" cy="3935412"/>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Also requires ignoring the mythological and pagan elements in the gospels, hence the “double” dissimilarity</a:t>
            </a:r>
          </a:p>
          <a:p>
            <a:pPr marL="457200" indent="-457200">
              <a:buFont typeface="Arial" pitchFamily="-72" charset="0"/>
              <a:buChar char="•"/>
            </a:pPr>
            <a:r>
              <a:rPr lang="en-US" sz="2800" b="1">
                <a:solidFill>
                  <a:srgbClr val="FFFFFF"/>
                </a:solidFill>
                <a:latin typeface="Calibri" pitchFamily="-72" charset="0"/>
              </a:rPr>
              <a:t>Scholars focus on what Jesus, as a hypothesized historical figure, </a:t>
            </a:r>
            <a:r>
              <a:rPr lang="en-US" sz="2800" b="1" i="1">
                <a:solidFill>
                  <a:srgbClr val="FFFFFF"/>
                </a:solidFill>
                <a:latin typeface="Calibri" pitchFamily="-72" charset="0"/>
              </a:rPr>
              <a:t>must</a:t>
            </a:r>
            <a:r>
              <a:rPr lang="en-US" sz="2800" b="1">
                <a:solidFill>
                  <a:srgbClr val="FFFFFF"/>
                </a:solidFill>
                <a:latin typeface="Calibri" pitchFamily="-72" charset="0"/>
              </a:rPr>
              <a:t> have been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pic>
        <p:nvPicPr>
          <p:cNvPr id="265219" name="Picture 2"/>
          <p:cNvPicPr>
            <a:picLocks noChangeAspect="1" noChangeArrowheads="1"/>
          </p:cNvPicPr>
          <p:nvPr/>
        </p:nvPicPr>
        <p:blipFill>
          <a:blip r:embed="rId3"/>
          <a:srcRect l="1967" t="6059" b="2682"/>
          <a:stretch>
            <a:fillRect/>
          </a:stretch>
        </p:blipFill>
        <p:spPr bwMode="auto">
          <a:xfrm>
            <a:off x="0" y="0"/>
            <a:ext cx="5715000" cy="6904038"/>
          </a:xfrm>
          <a:prstGeom prst="rect">
            <a:avLst/>
          </a:prstGeom>
          <a:noFill/>
          <a:ln w="9525">
            <a:noFill/>
            <a:miter lim="800000"/>
            <a:headEnd/>
            <a:tailEnd/>
          </a:ln>
        </p:spPr>
      </p:pic>
      <p:sp>
        <p:nvSpPr>
          <p:cNvPr id="5" name="Rectangle 4"/>
          <p:cNvSpPr/>
          <p:nvPr/>
        </p:nvSpPr>
        <p:spPr>
          <a:xfrm>
            <a:off x="3180509" y="4267200"/>
            <a:ext cx="5963491" cy="1077218"/>
          </a:xfrm>
          <a:prstGeom prst="rect">
            <a:avLst/>
          </a:prstGeom>
          <a:solidFill>
            <a:schemeClr val="tx1"/>
          </a:solid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Does not support Christian agenda</a:t>
            </a:r>
          </a:p>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Jesus subordinate to John</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6242"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pic>
        <p:nvPicPr>
          <p:cNvPr id="266243" name="Picture 2"/>
          <p:cNvPicPr>
            <a:picLocks noChangeAspect="1" noChangeArrowheads="1"/>
          </p:cNvPicPr>
          <p:nvPr/>
        </p:nvPicPr>
        <p:blipFill>
          <a:blip r:embed="rId3"/>
          <a:srcRect t="4778" b="5269"/>
          <a:stretch>
            <a:fillRect/>
          </a:stretch>
        </p:blipFill>
        <p:spPr bwMode="auto">
          <a:xfrm>
            <a:off x="0" y="0"/>
            <a:ext cx="5638800" cy="6829425"/>
          </a:xfrm>
          <a:prstGeom prst="rect">
            <a:avLst/>
          </a:prstGeom>
          <a:noFill/>
          <a:ln w="9525">
            <a:noFill/>
            <a:miter lim="800000"/>
            <a:headEnd/>
            <a:tailEnd/>
          </a:ln>
        </p:spPr>
      </p:pic>
      <p:sp>
        <p:nvSpPr>
          <p:cNvPr id="5" name="Rectangle 4"/>
          <p:cNvSpPr/>
          <p:nvPr/>
        </p:nvSpPr>
        <p:spPr>
          <a:xfrm>
            <a:off x="3180509" y="4267200"/>
            <a:ext cx="5963491" cy="1077218"/>
          </a:xfrm>
          <a:prstGeom prst="rect">
            <a:avLst/>
          </a:prstGeom>
          <a:solidFill>
            <a:schemeClr val="tx1"/>
          </a:solid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Does not support Christian agenda</a:t>
            </a:r>
          </a:p>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Jesus turned in by close ally?</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650102" y="1066800"/>
            <a:ext cx="4932851" cy="1569660"/>
          </a:xfrm>
          <a:prstGeom prst="rect">
            <a:avLst/>
          </a:prstGeom>
          <a:noFill/>
        </p:spPr>
        <p:txBody>
          <a:bodyPr>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mn-ea"/>
                <a:cs typeface="Calibri" pitchFamily="34" charset="0"/>
              </a:rPr>
              <a:t>What’s Wrong With the Bible?</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mn-ea"/>
              <a:cs typeface="Calibri" pitchFamily="34" charset="0"/>
            </a:endParaRPr>
          </a:p>
        </p:txBody>
      </p:sp>
      <p:pic>
        <p:nvPicPr>
          <p:cNvPr id="5" name="Picture 2"/>
          <p:cNvPicPr>
            <a:picLocks noChangeAspect="1" noChangeArrowheads="1"/>
          </p:cNvPicPr>
          <p:nvPr/>
        </p:nvPicPr>
        <p:blipFill rotWithShape="1">
          <a:blip r:embed="rId3"/>
          <a:srcRect l="2369"/>
          <a:stretch/>
        </p:blipFill>
        <p:spPr bwMode="auto">
          <a:xfrm rot="21421594">
            <a:off x="500063" y="760413"/>
            <a:ext cx="3030537" cy="4800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7266"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pic>
        <p:nvPicPr>
          <p:cNvPr id="267267" name="Picture 2"/>
          <p:cNvPicPr>
            <a:picLocks noChangeAspect="1" noChangeArrowheads="1"/>
          </p:cNvPicPr>
          <p:nvPr/>
        </p:nvPicPr>
        <p:blipFill>
          <a:blip r:embed="rId3"/>
          <a:srcRect l="1820" t="1723" r="1820" b="6169"/>
          <a:stretch>
            <a:fillRect/>
          </a:stretch>
        </p:blipFill>
        <p:spPr bwMode="auto">
          <a:xfrm>
            <a:off x="0" y="0"/>
            <a:ext cx="5715000" cy="6861175"/>
          </a:xfrm>
          <a:prstGeom prst="rect">
            <a:avLst/>
          </a:prstGeom>
          <a:noFill/>
          <a:ln w="9525">
            <a:noFill/>
            <a:miter lim="800000"/>
            <a:headEnd/>
            <a:tailEnd/>
          </a:ln>
        </p:spPr>
      </p:pic>
      <p:sp>
        <p:nvSpPr>
          <p:cNvPr id="5" name="Rectangle 4"/>
          <p:cNvSpPr/>
          <p:nvPr/>
        </p:nvSpPr>
        <p:spPr>
          <a:xfrm>
            <a:off x="3180509" y="4267200"/>
            <a:ext cx="5963491" cy="1077218"/>
          </a:xfrm>
          <a:prstGeom prst="rect">
            <a:avLst/>
          </a:prstGeom>
          <a:solidFill>
            <a:schemeClr val="tx1"/>
          </a:solid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Does not support Christian agenda</a:t>
            </a:r>
          </a:p>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Messiah/Savior Crucified?</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8290"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268292" name="TextBox 3"/>
          <p:cNvSpPr txBox="1">
            <a:spLocks noChangeArrowheads="1"/>
          </p:cNvSpPr>
          <p:nvPr/>
        </p:nvSpPr>
        <p:spPr bwMode="auto">
          <a:xfrm>
            <a:off x="376238" y="2209800"/>
            <a:ext cx="4191000" cy="4362450"/>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Since many of the elements in the Bible came from pre-Christian Jewish movements or post-Jesus Christian apologetics, Jesus (according to CDD) is to be found somewhere between the two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9314"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191000" cy="4362450"/>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The “historical Jesus” remains only an unproven theory</a:t>
            </a:r>
          </a:p>
          <a:p>
            <a:pPr marL="457200" indent="-457200">
              <a:buFont typeface="Arial" pitchFamily="-72" charset="0"/>
              <a:buChar char="•"/>
            </a:pPr>
            <a:r>
              <a:rPr lang="en-US" sz="2800" b="1">
                <a:solidFill>
                  <a:srgbClr val="FFFFFF"/>
                </a:solidFill>
                <a:latin typeface="Calibri" pitchFamily="-72" charset="0"/>
              </a:rPr>
              <a:t>Jesus the historical figure is the binding element given to any untraceable idea, phrase, philosophy or theology from a specific time period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70338" name="Picture 1"/>
          <p:cNvPicPr>
            <a:picLocks noChangeAspect="1"/>
          </p:cNvPicPr>
          <p:nvPr/>
        </p:nvPicPr>
        <p:blipFill>
          <a:blip r:embed="rId2"/>
          <a:srcRect l="3014" r="27481" b="24445"/>
          <a:stretch>
            <a:fillRect/>
          </a:stretch>
        </p:blipFill>
        <p:spPr bwMode="auto">
          <a:xfrm>
            <a:off x="4573588" y="0"/>
            <a:ext cx="4584700" cy="6858000"/>
          </a:xfrm>
          <a:prstGeom prst="rect">
            <a:avLst/>
          </a:prstGeom>
          <a:noFill/>
          <a:ln w="9525">
            <a:noFill/>
            <a:miter lim="800000"/>
            <a:headEnd/>
            <a:tailEnd/>
          </a:ln>
        </p:spPr>
      </p:pic>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191000" cy="4362450"/>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Only way to talk about historical Jesus =       talk about type of person could have been</a:t>
            </a:r>
          </a:p>
          <a:p>
            <a:pPr marL="457200" indent="-457200">
              <a:buFont typeface="Arial" pitchFamily="-72" charset="0"/>
              <a:buChar char="•"/>
            </a:pPr>
            <a:r>
              <a:rPr lang="en-US" sz="2800" b="1">
                <a:solidFill>
                  <a:srgbClr val="FFFFFF"/>
                </a:solidFill>
                <a:latin typeface="Calibri" pitchFamily="-72" charset="0"/>
              </a:rPr>
              <a:t>Either a historical Jew transformed into something very different by his followers, or …  </a:t>
            </a:r>
          </a:p>
          <a:p>
            <a:pPr marL="457200" indent="-457200">
              <a:buFont typeface="Arial" pitchFamily="-72" charset="0"/>
              <a:buChar char="•"/>
            </a:pPr>
            <a:r>
              <a:rPr lang="en-US" sz="2800" b="1">
                <a:solidFill>
                  <a:srgbClr val="FFFFFF"/>
                </a:solidFill>
                <a:latin typeface="Calibri" pitchFamily="-72" charset="0"/>
              </a:rPr>
              <a:t>Nothing at 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a:srcRect/>
          <a:stretch>
            <a:fillRect/>
          </a:stretch>
        </p:blipFill>
        <p:spPr bwMode="auto">
          <a:xfrm rot="178018">
            <a:off x="5384800" y="450850"/>
            <a:ext cx="3381375" cy="5083175"/>
          </a:xfrm>
          <a:prstGeom prst="rect">
            <a:avLst/>
          </a:prstGeom>
          <a:noFill/>
          <a:ln w="9525">
            <a:noFill/>
            <a:miter lim="800000"/>
            <a:headEnd/>
            <a:tailEnd/>
          </a:ln>
        </p:spPr>
      </p:pic>
      <p:pic>
        <p:nvPicPr>
          <p:cNvPr id="271363" name="Picture 3"/>
          <p:cNvPicPr>
            <a:picLocks noChangeAspect="1" noChangeArrowheads="1"/>
          </p:cNvPicPr>
          <p:nvPr/>
        </p:nvPicPr>
        <p:blipFill>
          <a:blip r:embed="rId3"/>
          <a:srcRect t="3357"/>
          <a:stretch>
            <a:fillRect/>
          </a:stretch>
        </p:blipFill>
        <p:spPr bwMode="auto">
          <a:xfrm rot="-170371">
            <a:off x="762000" y="685800"/>
            <a:ext cx="3257550" cy="4984750"/>
          </a:xfrm>
          <a:prstGeom prst="rect">
            <a:avLst/>
          </a:prstGeom>
          <a:noFill/>
          <a:ln w="9525">
            <a:noFill/>
            <a:miter lim="800000"/>
            <a:headEnd/>
            <a:tailEnd/>
          </a:ln>
        </p:spPr>
      </p:pic>
      <p:pic>
        <p:nvPicPr>
          <p:cNvPr id="6148" name="Picture 4"/>
          <p:cNvPicPr>
            <a:picLocks noChangeAspect="1" noChangeArrowheads="1"/>
          </p:cNvPicPr>
          <p:nvPr/>
        </p:nvPicPr>
        <p:blipFill>
          <a:blip r:embed="rId4"/>
          <a:srcRect/>
          <a:stretch>
            <a:fillRect/>
          </a:stretch>
        </p:blipFill>
        <p:spPr bwMode="auto">
          <a:xfrm rot="242752">
            <a:off x="4256088" y="1882775"/>
            <a:ext cx="2979737" cy="4618038"/>
          </a:xfrm>
          <a:prstGeom prst="rect">
            <a:avLst/>
          </a:prstGeom>
          <a:noFill/>
          <a:ln w="9525">
            <a:noFill/>
            <a:miter lim="800000"/>
            <a:headEnd/>
            <a:tailEnd/>
          </a:ln>
        </p:spPr>
      </p:pic>
      <p:pic>
        <p:nvPicPr>
          <p:cNvPr id="6149" name="Picture 5"/>
          <p:cNvPicPr>
            <a:picLocks noChangeAspect="1" noChangeArrowheads="1"/>
          </p:cNvPicPr>
          <p:nvPr/>
        </p:nvPicPr>
        <p:blipFill>
          <a:blip r:embed="rId5"/>
          <a:srcRect/>
          <a:stretch>
            <a:fillRect/>
          </a:stretch>
        </p:blipFill>
        <p:spPr bwMode="auto">
          <a:xfrm rot="-189667">
            <a:off x="1519238" y="1071563"/>
            <a:ext cx="3381375" cy="5453062"/>
          </a:xfrm>
          <a:prstGeom prst="rect">
            <a:avLst/>
          </a:prstGeom>
          <a:noFill/>
          <a:ln w="9525">
            <a:noFill/>
            <a:miter lim="800000"/>
            <a:headEnd/>
            <a:tailEnd/>
          </a:ln>
        </p:spPr>
      </p:pic>
      <p:pic>
        <p:nvPicPr>
          <p:cNvPr id="6150" name="Picture 6"/>
          <p:cNvPicPr>
            <a:picLocks noChangeAspect="1" noChangeArrowheads="1"/>
          </p:cNvPicPr>
          <p:nvPr/>
        </p:nvPicPr>
        <p:blipFill>
          <a:blip r:embed="rId6"/>
          <a:srcRect/>
          <a:stretch>
            <a:fillRect/>
          </a:stretch>
        </p:blipFill>
        <p:spPr bwMode="auto">
          <a:xfrm>
            <a:off x="2836863" y="614363"/>
            <a:ext cx="3868737" cy="5946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857" r="27480" b="39596"/>
          <a:stretch/>
        </p:blipFill>
        <p:spPr>
          <a:xfrm>
            <a:off x="2044700" y="76200"/>
            <a:ext cx="4624388" cy="6553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549975" y="3962400"/>
            <a:ext cx="3613489" cy="707886"/>
          </a:xfrm>
          <a:prstGeom prst="rect">
            <a:avLst/>
          </a:prstGeom>
          <a:solidFill>
            <a:schemeClr val="bg1"/>
          </a:solidFill>
        </p:spPr>
        <p:txBody>
          <a:bodyPr wrap="none">
            <a:spAutoFit/>
          </a:bodyPr>
          <a:lstStyle/>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Jesus &amp; Judaism</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500562" cy="3508375"/>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The problem with this line of reasoning … </a:t>
            </a:r>
          </a:p>
          <a:p>
            <a:pPr marL="457200" indent="-457200">
              <a:buFont typeface="Arial" pitchFamily="-72" charset="0"/>
              <a:buChar char="•"/>
            </a:pPr>
            <a:r>
              <a:rPr lang="en-US" sz="2800" b="1">
                <a:solidFill>
                  <a:srgbClr val="FFFFFF"/>
                </a:solidFill>
                <a:latin typeface="Calibri" pitchFamily="-72" charset="0"/>
              </a:rPr>
              <a:t>Close examination of Jewish sources finds very little in Gospels that cannot be traced to earlier movements within Judaism</a:t>
            </a:r>
          </a:p>
        </p:txBody>
      </p:sp>
      <p:pic>
        <p:nvPicPr>
          <p:cNvPr id="273412" name="Picture 2"/>
          <p:cNvPicPr>
            <a:picLocks noChangeAspect="1" noChangeArrowheads="1"/>
          </p:cNvPicPr>
          <p:nvPr/>
        </p:nvPicPr>
        <p:blipFill>
          <a:blip r:embed="rId2"/>
          <a:srcRect/>
          <a:stretch>
            <a:fillRect/>
          </a:stretch>
        </p:blipFill>
        <p:spPr bwMode="auto">
          <a:xfrm>
            <a:off x="5029200" y="685800"/>
            <a:ext cx="3881438"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652962" cy="3935412"/>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The main problem with the human, Jewish Jesus at the center of modern research into biblical history is that nobody really </a:t>
            </a:r>
            <a:r>
              <a:rPr lang="en-US" sz="2800" b="1" i="1">
                <a:solidFill>
                  <a:srgbClr val="FFFFFF"/>
                </a:solidFill>
                <a:latin typeface="Calibri" pitchFamily="-72" charset="0"/>
              </a:rPr>
              <a:t>believes</a:t>
            </a:r>
            <a:r>
              <a:rPr lang="en-US" sz="2800" b="1">
                <a:solidFill>
                  <a:srgbClr val="FFFFFF"/>
                </a:solidFill>
                <a:latin typeface="Calibri" pitchFamily="-72" charset="0"/>
              </a:rPr>
              <a:t> in him</a:t>
            </a:r>
          </a:p>
          <a:p>
            <a:pPr marL="457200" indent="-457200">
              <a:buFont typeface="Arial" pitchFamily="-72" charset="0"/>
              <a:buChar char="•"/>
            </a:pPr>
            <a:r>
              <a:rPr lang="en-US" sz="2800" b="1">
                <a:solidFill>
                  <a:srgbClr val="FFFFFF"/>
                </a:solidFill>
                <a:latin typeface="Calibri" pitchFamily="-72" charset="0"/>
              </a:rPr>
              <a:t>He is necessary hypothesis to preserve possibility of Christian faith …</a:t>
            </a:r>
          </a:p>
        </p:txBody>
      </p:sp>
      <p:pic>
        <p:nvPicPr>
          <p:cNvPr id="274436" name="Picture 2"/>
          <p:cNvPicPr>
            <a:picLocks noChangeAspect="1" noChangeArrowheads="1"/>
          </p:cNvPicPr>
          <p:nvPr/>
        </p:nvPicPr>
        <p:blipFill>
          <a:blip r:embed="rId2"/>
          <a:srcRect/>
          <a:stretch>
            <a:fillRect/>
          </a:stretch>
        </p:blipFill>
        <p:spPr bwMode="auto">
          <a:xfrm>
            <a:off x="5029200" y="685800"/>
            <a:ext cx="3881438"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8599" y="762000"/>
            <a:ext cx="4338103" cy="1569660"/>
          </a:xfrm>
          <a:prstGeom prst="rect">
            <a:avLst/>
          </a:prstGeom>
          <a:noFill/>
        </p:spPr>
        <p:txBody>
          <a:bodyPr>
            <a:spAutoFit/>
          </a:bodyPr>
          <a:lstStyle/>
          <a:p>
            <a:pPr fontAlgn="auto">
              <a:spcBef>
                <a:spcPts val="0"/>
              </a:spcBef>
              <a:spcAft>
                <a:spcPts val="0"/>
              </a:spcAft>
              <a:defRPr/>
            </a:pP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ea typeface="+mn-ea"/>
                <a:cs typeface="+mn-cs"/>
              </a:rPr>
              <a:t>Criteria Double Dissimilarity:</a:t>
            </a:r>
          </a:p>
        </p:txBody>
      </p:sp>
      <p:sp>
        <p:nvSpPr>
          <p:cNvPr id="4" name="TextBox 3"/>
          <p:cNvSpPr txBox="1">
            <a:spLocks noChangeArrowheads="1"/>
          </p:cNvSpPr>
          <p:nvPr/>
        </p:nvSpPr>
        <p:spPr bwMode="auto">
          <a:xfrm>
            <a:off x="376238" y="2332038"/>
            <a:ext cx="4652962" cy="3081337"/>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But he is nobody’s hero or savior; only a historical premise</a:t>
            </a:r>
          </a:p>
          <a:p>
            <a:pPr marL="457200" indent="-457200">
              <a:buFont typeface="Arial" pitchFamily="-72" charset="0"/>
              <a:buChar char="•"/>
            </a:pPr>
            <a:r>
              <a:rPr lang="en-US" sz="2800" b="1">
                <a:solidFill>
                  <a:srgbClr val="FFFFFF"/>
                </a:solidFill>
                <a:latin typeface="Calibri" pitchFamily="-72" charset="0"/>
              </a:rPr>
              <a:t>In proving the historical Christ, they are also, albeit indirectly, disproving the Jesus of faith</a:t>
            </a:r>
          </a:p>
        </p:txBody>
      </p:sp>
      <p:pic>
        <p:nvPicPr>
          <p:cNvPr id="275460" name="Picture 2"/>
          <p:cNvPicPr>
            <a:picLocks noChangeAspect="1" noChangeArrowheads="1"/>
          </p:cNvPicPr>
          <p:nvPr/>
        </p:nvPicPr>
        <p:blipFill>
          <a:blip r:embed="rId2"/>
          <a:srcRect/>
          <a:stretch>
            <a:fillRect/>
          </a:stretch>
        </p:blipFill>
        <p:spPr bwMode="auto">
          <a:xfrm>
            <a:off x="5029200" y="685800"/>
            <a:ext cx="3881438"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76482" name="TextBox 3"/>
          <p:cNvSpPr txBox="1">
            <a:spLocks noChangeArrowheads="1"/>
          </p:cNvSpPr>
          <p:nvPr/>
        </p:nvSpPr>
        <p:spPr bwMode="auto">
          <a:xfrm>
            <a:off x="228600" y="939800"/>
            <a:ext cx="3697288" cy="5216525"/>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In the long publishing history of the “Lives of Jesus” books he is an exorcist, healer, prophet, sage, rabbi, demigod, messianic king, progressive Pharisee, Galilean shaman, magus, or a Hellenistic sage </a:t>
            </a:r>
          </a:p>
        </p:txBody>
      </p:sp>
      <p:pic>
        <p:nvPicPr>
          <p:cNvPr id="276483" name="Picture 4"/>
          <p:cNvPicPr>
            <a:picLocks noChangeAspect="1"/>
          </p:cNvPicPr>
          <p:nvPr/>
        </p:nvPicPr>
        <p:blipFill>
          <a:blip r:embed="rId2"/>
          <a:srcRect l="1920" r="1920"/>
          <a:stretch>
            <a:fillRect/>
          </a:stretch>
        </p:blipFill>
        <p:spPr bwMode="auto">
          <a:xfrm>
            <a:off x="4100513" y="-74613"/>
            <a:ext cx="5016500"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7938"/>
            <a:ext cx="4876800" cy="68738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77506" name="TextBox 3"/>
          <p:cNvSpPr txBox="1">
            <a:spLocks noChangeArrowheads="1"/>
          </p:cNvSpPr>
          <p:nvPr/>
        </p:nvSpPr>
        <p:spPr bwMode="auto">
          <a:xfrm>
            <a:off x="228600" y="838200"/>
            <a:ext cx="3871913" cy="3081338"/>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solidFill>
                  <a:srgbClr val="FFFFFF"/>
                </a:solidFill>
                <a:latin typeface="Calibri" pitchFamily="-72" charset="0"/>
              </a:rPr>
              <a:t>The “historical Jesus” emerged from every one of these historical plastic surgeries looking like the surgeon who operated on him </a:t>
            </a:r>
          </a:p>
        </p:txBody>
      </p:sp>
      <p:pic>
        <p:nvPicPr>
          <p:cNvPr id="277507" name="Picture 4"/>
          <p:cNvPicPr>
            <a:picLocks noChangeAspect="1"/>
          </p:cNvPicPr>
          <p:nvPr/>
        </p:nvPicPr>
        <p:blipFill>
          <a:blip r:embed="rId2"/>
          <a:srcRect l="1920" r="1920"/>
          <a:stretch>
            <a:fillRect/>
          </a:stretch>
        </p:blipFill>
        <p:spPr bwMode="auto">
          <a:xfrm>
            <a:off x="4100513" y="-74613"/>
            <a:ext cx="5016500" cy="6858001"/>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extLst>
          </a:blip>
          <a:srcRect/>
          <a:stretch>
            <a:fillRect/>
          </a:stretch>
        </p:blipFill>
        <p:spPr bwMode="auto">
          <a:xfrm>
            <a:off x="1114425" y="4047591"/>
            <a:ext cx="2305050" cy="256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752600" y="120650"/>
            <a:ext cx="5638800" cy="66151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9553" name="Picture 2"/>
          <p:cNvPicPr>
            <a:picLocks noChangeAspect="1" noChangeArrowheads="1"/>
          </p:cNvPicPr>
          <p:nvPr/>
        </p:nvPicPr>
        <p:blipFill>
          <a:blip r:embed="rId2"/>
          <a:srcRect/>
          <a:stretch>
            <a:fillRect/>
          </a:stretch>
        </p:blipFill>
        <p:spPr bwMode="auto">
          <a:xfrm>
            <a:off x="0" y="0"/>
            <a:ext cx="9147175" cy="6858000"/>
          </a:xfrm>
          <a:prstGeom prst="rect">
            <a:avLst/>
          </a:prstGeom>
          <a:noFill/>
          <a:ln w="9525">
            <a:noFill/>
            <a:miter lim="800000"/>
            <a:headEnd/>
            <a:tailEnd/>
          </a:ln>
        </p:spPr>
      </p:pic>
      <p:pic>
        <p:nvPicPr>
          <p:cNvPr id="1027" name="Picture 3"/>
          <p:cNvPicPr>
            <a:picLocks noChangeAspect="1" noChangeArrowheads="1"/>
          </p:cNvPicPr>
          <p:nvPr/>
        </p:nvPicPr>
        <p:blipFill>
          <a:blip r:embed="rId3">
            <a:extLst>
              <a:ext uri="{28A0092B-C50C-407E-A947-70E740481C1C}"/>
            </a:extLst>
          </a:blip>
          <a:srcRect/>
          <a:stretch>
            <a:fillRect/>
          </a:stretch>
        </p:blipFill>
        <p:spPr bwMode="auto">
          <a:xfrm>
            <a:off x="6096000" y="342900"/>
            <a:ext cx="2555640"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2"/>
          <a:srcRect/>
          <a:stretch>
            <a:fillRect/>
          </a:stretch>
        </p:blipFill>
        <p:spPr bwMode="auto">
          <a:xfrm>
            <a:off x="0" y="0"/>
            <a:ext cx="9147175" cy="6858000"/>
          </a:xfrm>
          <a:prstGeom prst="rect">
            <a:avLst/>
          </a:prstGeom>
          <a:noFill/>
          <a:ln w="9525">
            <a:noFill/>
            <a:miter lim="800000"/>
            <a:headEnd/>
            <a:tailEnd/>
          </a:ln>
        </p:spPr>
      </p:pic>
      <p:pic>
        <p:nvPicPr>
          <p:cNvPr id="280578" name="Picture 3"/>
          <p:cNvPicPr>
            <a:picLocks noChangeAspect="1"/>
          </p:cNvPicPr>
          <p:nvPr/>
        </p:nvPicPr>
        <p:blipFill>
          <a:blip r:embed="rId3"/>
          <a:srcRect r="2966" b="1817"/>
          <a:stretch>
            <a:fillRect/>
          </a:stretch>
        </p:blipFill>
        <p:spPr bwMode="auto">
          <a:xfrm rot="195660">
            <a:off x="5421313" y="249238"/>
            <a:ext cx="3549650" cy="5391150"/>
          </a:xfrm>
          <a:prstGeom prst="rect">
            <a:avLst/>
          </a:prstGeom>
          <a:noFill/>
          <a:ln w="9525">
            <a:noFill/>
            <a:miter lim="800000"/>
            <a:headEnd/>
            <a:tailEnd/>
          </a:ln>
        </p:spPr>
      </p:pic>
      <p:pic>
        <p:nvPicPr>
          <p:cNvPr id="280579" name="Picture 4"/>
          <p:cNvPicPr>
            <a:picLocks noChangeAspect="1"/>
          </p:cNvPicPr>
          <p:nvPr/>
        </p:nvPicPr>
        <p:blipFill>
          <a:blip r:embed="rId4"/>
          <a:srcRect r="2328"/>
          <a:stretch>
            <a:fillRect/>
          </a:stretch>
        </p:blipFill>
        <p:spPr bwMode="auto">
          <a:xfrm rot="-293919">
            <a:off x="160338" y="2401888"/>
            <a:ext cx="2917825" cy="454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extLst>
          </a:blip>
          <a:srcRect/>
          <a:stretch>
            <a:fillRect/>
          </a:stretch>
        </p:blipFill>
        <p:spPr bwMode="auto">
          <a:xfrm>
            <a:off x="4800600" y="762000"/>
            <a:ext cx="3714750" cy="4791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ext uri="{AF507438-7753-43E0-B8FC-AC1667EBCBE1}"/>
          </a:extLst>
        </p:spPr>
      </p:pic>
      <p:pic>
        <p:nvPicPr>
          <p:cNvPr id="10245" name="Picture 5"/>
          <p:cNvPicPr>
            <a:picLocks noChangeAspect="1" noChangeArrowheads="1"/>
          </p:cNvPicPr>
          <p:nvPr/>
        </p:nvPicPr>
        <p:blipFill rotWithShape="1">
          <a:blip r:embed="rId3"/>
          <a:srcRect r="4217"/>
          <a:stretch/>
        </p:blipFill>
        <p:spPr bwMode="auto">
          <a:xfrm>
            <a:off x="717550" y="533400"/>
            <a:ext cx="3619500" cy="567213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9" descr="Nailed"/>
          <p:cNvPicPr>
            <a:picLocks noChangeAspect="1" noChangeArrowheads="1"/>
          </p:cNvPicPr>
          <p:nvPr/>
        </p:nvPicPr>
        <p:blipFill>
          <a:blip r:embed="rId2"/>
          <a:srcRect r="505" b="697"/>
          <a:stretch>
            <a:fillRect/>
          </a:stretch>
        </p:blipFill>
        <p:spPr bwMode="auto">
          <a:xfrm rot="21224459">
            <a:off x="279400" y="52388"/>
            <a:ext cx="3913188" cy="5862637"/>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 name="Picture 8" descr="Deconsrtucting Jesus"/>
          <p:cNvPicPr>
            <a:picLocks noChangeAspect="1" noChangeArrowheads="1"/>
          </p:cNvPicPr>
          <p:nvPr/>
        </p:nvPicPr>
        <p:blipFill>
          <a:blip r:embed="rId3"/>
          <a:srcRect r="928" b="1030"/>
          <a:stretch>
            <a:fillRect/>
          </a:stretch>
        </p:blipFill>
        <p:spPr bwMode="auto">
          <a:xfrm rot="299947">
            <a:off x="5086350" y="173038"/>
            <a:ext cx="3457575" cy="51879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4" name="Picture 7" descr="Jesus Puzzle"/>
          <p:cNvPicPr>
            <a:picLocks noChangeAspect="1" noChangeArrowheads="1"/>
          </p:cNvPicPr>
          <p:nvPr/>
        </p:nvPicPr>
        <p:blipFill>
          <a:blip r:embed="rId4"/>
          <a:srcRect l="758" t="1221" b="1105"/>
          <a:stretch>
            <a:fillRect/>
          </a:stretch>
        </p:blipFill>
        <p:spPr bwMode="auto">
          <a:xfrm rot="21218031">
            <a:off x="2295525" y="1673225"/>
            <a:ext cx="2932113" cy="44577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5" name="Picture 5" descr="Jesus Mysteries"/>
          <p:cNvPicPr>
            <a:picLocks noChangeAspect="1" noChangeArrowheads="1"/>
          </p:cNvPicPr>
          <p:nvPr/>
        </p:nvPicPr>
        <p:blipFill>
          <a:blip r:embed="rId5"/>
          <a:srcRect r="763"/>
          <a:stretch>
            <a:fillRect/>
          </a:stretch>
        </p:blipFill>
        <p:spPr bwMode="auto">
          <a:xfrm rot="326762">
            <a:off x="5538788" y="1814513"/>
            <a:ext cx="3132137" cy="47085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6" name="Picture 5"/>
          <p:cNvPicPr>
            <a:picLocks noChangeAspect="1"/>
          </p:cNvPicPr>
          <p:nvPr/>
        </p:nvPicPr>
        <p:blipFill rotWithShape="1">
          <a:blip r:embed="rId6"/>
          <a:srcRect l="5547" r="25189" b="24319"/>
          <a:stretch/>
        </p:blipFill>
        <p:spPr>
          <a:xfrm rot="21181403">
            <a:off x="511175" y="1306513"/>
            <a:ext cx="3451225" cy="518953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7"/>
          <a:srcRect l="5289" r="26740" b="24131"/>
          <a:stretch/>
        </p:blipFill>
        <p:spPr>
          <a:xfrm rot="310307">
            <a:off x="3449638" y="1085850"/>
            <a:ext cx="3560762" cy="54673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rcRect l="3131" r="34583" b="29015"/>
          <a:stretch>
            <a:fillRect/>
          </a:stretch>
        </p:blipFill>
        <p:spPr bwMode="auto">
          <a:xfrm rot="-241040">
            <a:off x="1419225" y="630238"/>
            <a:ext cx="3448050" cy="5408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649" name="Content Placeholder 2"/>
          <p:cNvSpPr>
            <a:spLocks noGrp="1"/>
          </p:cNvSpPr>
          <p:nvPr>
            <p:ph idx="1"/>
          </p:nvPr>
        </p:nvSpPr>
        <p:spPr>
          <a:xfrm>
            <a:off x="228600" y="1295400"/>
            <a:ext cx="4648200" cy="5119688"/>
          </a:xfrm>
        </p:spPr>
        <p:txBody>
          <a:bodyPr/>
          <a:lstStyle/>
          <a:p>
            <a:r>
              <a:rPr lang="en-US" b="1" smtClean="0"/>
              <a:t>No external historical confirmation for New Testament stories</a:t>
            </a:r>
          </a:p>
          <a:p>
            <a:r>
              <a:rPr lang="en-US" b="1" smtClean="0"/>
              <a:t>New Testament stories internally contradictory</a:t>
            </a:r>
          </a:p>
          <a:p>
            <a:r>
              <a:rPr lang="en-US" b="1" smtClean="0"/>
              <a:t>Natural explanations for origin of Jesus legend</a:t>
            </a:r>
          </a:p>
          <a:p>
            <a:r>
              <a:rPr lang="en-US" b="1" smtClean="0"/>
              <a:t>Miracle reports make Jesus story  unhistorical</a:t>
            </a:r>
          </a:p>
        </p:txBody>
      </p:sp>
      <p:pic>
        <p:nvPicPr>
          <p:cNvPr id="14338" name="Picture 2"/>
          <p:cNvPicPr>
            <a:picLocks noChangeAspect="1" noChangeArrowheads="1"/>
          </p:cNvPicPr>
          <p:nvPr/>
        </p:nvPicPr>
        <p:blipFill>
          <a:blip r:embed="rId2"/>
          <a:srcRect/>
          <a:stretch>
            <a:fillRect/>
          </a:stretch>
        </p:blipFill>
        <p:spPr bwMode="auto">
          <a:xfrm>
            <a:off x="5105400" y="396875"/>
            <a:ext cx="3802063" cy="60182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0" y="0"/>
            <a:ext cx="5105400" cy="923330"/>
          </a:xfrm>
          <a:prstGeom prst="rect">
            <a:avLst/>
          </a:prstGeom>
          <a:blipFill>
            <a:blip r:embed="rId3"/>
            <a:tile tx="0" ty="0" sx="100000" sy="100000" flip="none" algn="tl"/>
          </a:blipFill>
        </p:spPr>
        <p:txBody>
          <a:bodyPr>
            <a:spAutoFit/>
          </a:bodyPr>
          <a:lstStyle/>
          <a:p>
            <a:pPr algn="ctr" fontAlgn="auto">
              <a:spcBef>
                <a:spcPts val="0"/>
              </a:spcBef>
              <a:spcAft>
                <a:spcPts val="0"/>
              </a:spcAft>
              <a:defRPr/>
            </a:pP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a typeface="+mn-ea"/>
                <a:cs typeface="+mn-cs"/>
              </a:rPr>
              <a:t>Did Jesus Exist?</a:t>
            </a:r>
            <a:endPar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a typeface="+mn-ea"/>
              <a:cs typeface="+mn-cs"/>
            </a:endParaRPr>
          </a:p>
        </p:txBody>
      </p:sp>
      <p:sp>
        <p:nvSpPr>
          <p:cNvPr id="2" name="Rectangle 1"/>
          <p:cNvSpPr/>
          <p:nvPr/>
        </p:nvSpPr>
        <p:spPr>
          <a:xfrm rot="21090541">
            <a:off x="4072998" y="5225160"/>
            <a:ext cx="4917601" cy="830997"/>
          </a:xfrm>
          <a:prstGeom prst="rect">
            <a:avLst/>
          </a:prstGeom>
          <a:solidFill>
            <a:schemeClr val="tx1"/>
          </a:solidFill>
        </p:spPr>
        <p:txBody>
          <a:bodyPr>
            <a:spAutoFit/>
          </a:bodyPr>
          <a:lstStyle/>
          <a:p>
            <a:pPr algn="ctr" fontAlgn="auto">
              <a:spcBef>
                <a:spcPts val="0"/>
              </a:spcBef>
              <a:spcAft>
                <a:spcPts val="0"/>
              </a:spcAft>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Most Convincing?</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9" r="29148" b="23839"/>
          <a:stretch/>
        </p:blipFill>
        <p:spPr>
          <a:xfrm>
            <a:off x="4953000" y="381000"/>
            <a:ext cx="3962400" cy="604837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04801" y="988890"/>
            <a:ext cx="4267204" cy="4832092"/>
          </a:xfrm>
          <a:prstGeom prst="rect">
            <a:avLst/>
          </a:prstGeom>
          <a:noFill/>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rPr>
              <a:t>Jesus was wildly famous – but there was no reason for contemporary historians to notice him …</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969963" y="46038"/>
            <a:ext cx="7391400" cy="55372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85698" name="TextBox 1"/>
          <p:cNvSpPr txBox="1">
            <a:spLocks noChangeArrowheads="1"/>
          </p:cNvSpPr>
          <p:nvPr/>
        </p:nvSpPr>
        <p:spPr bwMode="auto">
          <a:xfrm>
            <a:off x="969963" y="5583238"/>
            <a:ext cx="7391400" cy="1190625"/>
          </a:xfrm>
          <a:prstGeom prst="rect">
            <a:avLst/>
          </a:prstGeom>
          <a:noFill/>
          <a:ln w="9525">
            <a:noFill/>
            <a:miter lim="800000"/>
            <a:headEnd/>
            <a:tailEnd/>
          </a:ln>
        </p:spPr>
        <p:txBody>
          <a:bodyPr>
            <a:prstTxWarp prst="textNoShape">
              <a:avLst/>
            </a:prstTxWarp>
            <a:spAutoFit/>
          </a:bodyPr>
          <a:lstStyle/>
          <a:p>
            <a:pPr algn="ctr"/>
            <a:r>
              <a:rPr lang="en-US" sz="3600" b="1">
                <a:solidFill>
                  <a:srgbClr val="000000"/>
                </a:solidFill>
                <a:latin typeface="Calibri" pitchFamily="-72" charset="0"/>
              </a:rPr>
              <a:t>Judea turbulent province of vital strategic importance to Rome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969963" y="46038"/>
            <a:ext cx="7391400" cy="55372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86722" name="TextBox 1"/>
          <p:cNvSpPr txBox="1">
            <a:spLocks noChangeArrowheads="1"/>
          </p:cNvSpPr>
          <p:nvPr/>
        </p:nvSpPr>
        <p:spPr bwMode="auto">
          <a:xfrm>
            <a:off x="969963" y="5583238"/>
            <a:ext cx="7391400" cy="1190625"/>
          </a:xfrm>
          <a:prstGeom prst="rect">
            <a:avLst/>
          </a:prstGeom>
          <a:noFill/>
          <a:ln w="9525">
            <a:noFill/>
            <a:miter lim="800000"/>
            <a:headEnd/>
            <a:tailEnd/>
          </a:ln>
        </p:spPr>
        <p:txBody>
          <a:bodyPr>
            <a:prstTxWarp prst="textNoShape">
              <a:avLst/>
            </a:prstTxWarp>
            <a:spAutoFit/>
          </a:bodyPr>
          <a:lstStyle/>
          <a:p>
            <a:pPr algn="ctr"/>
            <a:r>
              <a:rPr lang="en-US" sz="3600" b="1">
                <a:latin typeface="Calibri" pitchFamily="-72" charset="0"/>
              </a:rPr>
              <a:t>First century considered one of the best-documented periods in history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0641" name="Picture 4" descr="LosingLostTribe"/>
          <p:cNvPicPr>
            <a:picLocks noChangeAspect="1" noChangeArrowheads="1"/>
          </p:cNvPicPr>
          <p:nvPr/>
        </p:nvPicPr>
        <p:blipFill>
          <a:blip r:embed="rId3"/>
          <a:srcRect b="1239"/>
          <a:stretch>
            <a:fillRect/>
          </a:stretch>
        </p:blipFill>
        <p:spPr bwMode="auto">
          <a:xfrm>
            <a:off x="4530725" y="-28575"/>
            <a:ext cx="4635500" cy="6970713"/>
          </a:xfrm>
          <a:prstGeom prst="rect">
            <a:avLst/>
          </a:prstGeom>
          <a:noFill/>
          <a:ln w="9525">
            <a:noFill/>
            <a:miter lim="800000"/>
            <a:headEnd/>
            <a:tailEnd/>
          </a:ln>
        </p:spPr>
      </p:pic>
      <p:pic>
        <p:nvPicPr>
          <p:cNvPr id="240642" name="Picture 7" descr="UnderBannerHeaven"/>
          <p:cNvPicPr>
            <a:picLocks noChangeAspect="1" noChangeArrowheads="1"/>
          </p:cNvPicPr>
          <p:nvPr/>
        </p:nvPicPr>
        <p:blipFill>
          <a:blip r:embed="rId4"/>
          <a:srcRect t="1009" r="835" b="1755"/>
          <a:stretch>
            <a:fillRect/>
          </a:stretch>
        </p:blipFill>
        <p:spPr bwMode="auto">
          <a:xfrm>
            <a:off x="0" y="-50800"/>
            <a:ext cx="4586288" cy="6985000"/>
          </a:xfrm>
          <a:prstGeom prst="rect">
            <a:avLst/>
          </a:prstGeom>
          <a:noFill/>
          <a:ln w="9525">
            <a:noFill/>
            <a:miter lim="800000"/>
            <a:headEnd/>
            <a:tailEnd/>
          </a:ln>
        </p:spPr>
      </p:pic>
      <p:sp>
        <p:nvSpPr>
          <p:cNvPr id="2" name="Rectangle 1"/>
          <p:cNvSpPr/>
          <p:nvPr/>
        </p:nvSpPr>
        <p:spPr>
          <a:xfrm>
            <a:off x="6641623" y="-32303"/>
            <a:ext cx="2524602" cy="923330"/>
          </a:xfrm>
          <a:prstGeom prst="rect">
            <a:avLst/>
          </a:prstGeom>
          <a:gradFill>
            <a:gsLst>
              <a:gs pos="0">
                <a:srgbClr val="DDEBCF"/>
              </a:gs>
              <a:gs pos="100000">
                <a:srgbClr val="9CB86E"/>
              </a:gs>
              <a:gs pos="100000">
                <a:srgbClr val="156B13"/>
              </a:gs>
            </a:gsLst>
            <a:lin ang="5400000" scaled="0"/>
          </a:gradFill>
        </p:spPr>
        <p:txBody>
          <a:bodyPr wrap="none">
            <a:spAutoFit/>
          </a:bodyPr>
          <a:lstStyle/>
          <a:p>
            <a:pPr algn="ctr" fontAlgn="auto">
              <a:spcBef>
                <a:spcPts val="0"/>
              </a:spcBef>
              <a:spcAft>
                <a:spcPts val="0"/>
              </a:spcAft>
              <a:defRPr/>
            </a:pPr>
            <a:r>
              <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ea typeface="+mn-ea"/>
                <a:cs typeface="Calibri" pitchFamily="34" charset="0"/>
              </a:rPr>
              <a:t>Group B</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srcRect/>
          <a:stretch>
            <a:fillRect/>
          </a:stretch>
        </p:blipFill>
        <p:spPr bwMode="auto">
          <a:xfrm>
            <a:off x="0" y="0"/>
            <a:ext cx="9144000" cy="3333750"/>
          </a:xfrm>
          <a:prstGeom prst="rect">
            <a:avLst/>
          </a:prstGeom>
          <a:noFill/>
          <a:ln w="9525">
            <a:noFill/>
            <a:miter lim="800000"/>
            <a:headEnd/>
            <a:tailEnd/>
          </a:ln>
        </p:spPr>
      </p:pic>
      <p:sp>
        <p:nvSpPr>
          <p:cNvPr id="287747" name="TextBox 1"/>
          <p:cNvSpPr txBox="1">
            <a:spLocks noChangeArrowheads="1"/>
          </p:cNvSpPr>
          <p:nvPr/>
        </p:nvSpPr>
        <p:spPr bwMode="auto">
          <a:xfrm>
            <a:off x="609600" y="3657600"/>
            <a:ext cx="8229600" cy="2838450"/>
          </a:xfrm>
          <a:prstGeom prst="rect">
            <a:avLst/>
          </a:prstGeom>
          <a:noFill/>
          <a:ln w="9525">
            <a:noFill/>
            <a:miter lim="800000"/>
            <a:headEnd/>
            <a:tailEnd/>
          </a:ln>
        </p:spPr>
        <p:txBody>
          <a:bodyPr>
            <a:prstTxWarp prst="textNoShape">
              <a:avLst/>
            </a:prstTxWarp>
            <a:spAutoFit/>
          </a:bodyPr>
          <a:lstStyle/>
          <a:p>
            <a:pPr algn="ctr"/>
            <a:r>
              <a:rPr lang="en-US" sz="3600" b="1">
                <a:solidFill>
                  <a:schemeClr val="bg1"/>
                </a:solidFill>
                <a:latin typeface="Calibri" pitchFamily="-72" charset="0"/>
              </a:rPr>
              <a:t>There were many first century writers, philosophers, historians, and other commentators who had good reason to notice Jesus and a wealth of their writings still exist today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a:srcRect/>
          <a:stretch>
            <a:fillRect/>
          </a:stretch>
        </p:blipFill>
        <p:spPr bwMode="auto">
          <a:xfrm>
            <a:off x="0" y="0"/>
            <a:ext cx="9144000" cy="3333750"/>
          </a:xfrm>
          <a:prstGeom prst="rect">
            <a:avLst/>
          </a:prstGeom>
          <a:noFill/>
          <a:ln w="9525">
            <a:noFill/>
            <a:miter lim="800000"/>
            <a:headEnd/>
            <a:tailEnd/>
          </a:ln>
        </p:spPr>
      </p:pic>
      <p:sp>
        <p:nvSpPr>
          <p:cNvPr id="288771" name="TextBox 1"/>
          <p:cNvSpPr txBox="1">
            <a:spLocks noChangeArrowheads="1"/>
          </p:cNvSpPr>
          <p:nvPr/>
        </p:nvSpPr>
        <p:spPr bwMode="auto">
          <a:xfrm>
            <a:off x="304800" y="3657600"/>
            <a:ext cx="8686800" cy="2838450"/>
          </a:xfrm>
          <a:prstGeom prst="rect">
            <a:avLst/>
          </a:prstGeom>
          <a:noFill/>
          <a:ln w="9525">
            <a:noFill/>
            <a:miter lim="800000"/>
            <a:headEnd/>
            <a:tailEnd/>
          </a:ln>
        </p:spPr>
        <p:txBody>
          <a:bodyPr>
            <a:prstTxWarp prst="textNoShape">
              <a:avLst/>
            </a:prstTxWarp>
            <a:spAutoFit/>
          </a:bodyPr>
          <a:lstStyle/>
          <a:p>
            <a:pPr algn="ctr"/>
            <a:r>
              <a:rPr lang="en-US" sz="3600" b="1">
                <a:solidFill>
                  <a:srgbClr val="FFFFFF"/>
                </a:solidFill>
                <a:latin typeface="Calibri" pitchFamily="-72" charset="0"/>
              </a:rPr>
              <a:t>Important figures like Epictetus, Pomponius Mela, Martial, Juvenal, Seneca the Younger, Gallio, Seneca the Elder, Piny the Elder, Plutarch, Justus of Tiberias, Philo of Alexandria, Nicolaus of Damascus and more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srcRect/>
          <a:stretch>
            <a:fillRect/>
          </a:stretch>
        </p:blipFill>
        <p:spPr bwMode="auto">
          <a:xfrm>
            <a:off x="0" y="0"/>
            <a:ext cx="9144000" cy="3333750"/>
          </a:xfrm>
          <a:prstGeom prst="rect">
            <a:avLst/>
          </a:prstGeom>
          <a:noFill/>
          <a:ln w="9525">
            <a:noFill/>
            <a:miter lim="800000"/>
            <a:headEnd/>
            <a:tailEnd/>
          </a:ln>
        </p:spPr>
      </p:pic>
      <p:sp>
        <p:nvSpPr>
          <p:cNvPr id="290819" name="TextBox 1"/>
          <p:cNvSpPr txBox="1">
            <a:spLocks noChangeArrowheads="1"/>
          </p:cNvSpPr>
          <p:nvPr/>
        </p:nvSpPr>
        <p:spPr bwMode="auto">
          <a:xfrm>
            <a:off x="609600" y="3657600"/>
            <a:ext cx="8229600" cy="2289175"/>
          </a:xfrm>
          <a:prstGeom prst="rect">
            <a:avLst/>
          </a:prstGeom>
          <a:noFill/>
          <a:ln w="9525">
            <a:noFill/>
            <a:miter lim="800000"/>
            <a:headEnd/>
            <a:tailEnd/>
          </a:ln>
        </p:spPr>
        <p:txBody>
          <a:bodyPr>
            <a:prstTxWarp prst="textNoShape">
              <a:avLst/>
            </a:prstTxWarp>
            <a:spAutoFit/>
          </a:bodyPr>
          <a:lstStyle/>
          <a:p>
            <a:pPr algn="ctr"/>
            <a:r>
              <a:rPr lang="en-US" sz="3600" b="1">
                <a:solidFill>
                  <a:srgbClr val="FFFFFF"/>
                </a:solidFill>
                <a:latin typeface="Calibri" pitchFamily="-72" charset="0"/>
              </a:rPr>
              <a:t>And these are just the contemporaries; there are still later commentators who we would expect to have mentioned Christ, but did not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609600"/>
            <a:ext cx="4191000" cy="6248400"/>
          </a:xfrm>
        </p:spPr>
        <p:txBody>
          <a:bodyPr rtlCol="0">
            <a:normAutofit fontScale="92500" lnSpcReduction="20000"/>
          </a:bodyPr>
          <a:lstStyle/>
          <a:p>
            <a:pPr fontAlgn="auto">
              <a:spcAft>
                <a:spcPts val="0"/>
              </a:spcAft>
              <a:buFont typeface="Arial" pitchFamily="34" charset="0"/>
              <a:buChar char="•"/>
              <a:defRPr/>
            </a:pPr>
            <a:r>
              <a:rPr lang="en-US" b="1" dirty="0" smtClean="0">
                <a:ea typeface="+mn-ea"/>
                <a:cs typeface="+mn-cs"/>
              </a:rPr>
              <a:t>According to the Gospels, Jesus was the rock star of first century Judea</a:t>
            </a:r>
          </a:p>
          <a:p>
            <a:pPr fontAlgn="auto">
              <a:spcAft>
                <a:spcPts val="0"/>
              </a:spcAft>
              <a:buFont typeface="Arial" pitchFamily="34" charset="0"/>
              <a:buChar char="•"/>
              <a:defRPr/>
            </a:pPr>
            <a:r>
              <a:rPr lang="en-US" b="1" dirty="0" smtClean="0">
                <a:ea typeface="+mn-ea"/>
                <a:cs typeface="+mn-cs"/>
              </a:rPr>
              <a:t>Renown not just throughout all Jerusalem but entire region of Palestine, the Decapolis and Syria </a:t>
            </a:r>
          </a:p>
          <a:p>
            <a:pPr fontAlgn="auto">
              <a:spcAft>
                <a:spcPts val="0"/>
              </a:spcAft>
              <a:buFont typeface="Arial" pitchFamily="34" charset="0"/>
              <a:buChar char="•"/>
              <a:defRPr/>
            </a:pPr>
            <a:r>
              <a:rPr lang="en-US" b="1" dirty="0">
                <a:ea typeface="+mn-ea"/>
                <a:cs typeface="+mn-cs"/>
              </a:rPr>
              <a:t>B</a:t>
            </a:r>
            <a:r>
              <a:rPr lang="en-US" b="1" dirty="0" smtClean="0">
                <a:ea typeface="+mn-ea"/>
                <a:cs typeface="+mn-cs"/>
              </a:rPr>
              <a:t>ook of Acts—Jesus’ fame quickly spreads to Asia Minor, Egypt, Greece, Rome and throughout the Mediterranean world</a:t>
            </a:r>
          </a:p>
          <a:p>
            <a:pPr fontAlgn="auto">
              <a:spcAft>
                <a:spcPts val="0"/>
              </a:spcAft>
              <a:buFont typeface="Arial" pitchFamily="34" charset="0"/>
              <a:buChar char="•"/>
              <a:defRPr/>
            </a:pPr>
            <a:endParaRPr lang="en-US" b="1" dirty="0">
              <a:ea typeface="+mn-ea"/>
              <a:cs typeface="+mn-cs"/>
            </a:endParaRPr>
          </a:p>
        </p:txBody>
      </p:sp>
      <p:pic>
        <p:nvPicPr>
          <p:cNvPr id="291842" name="Picture 2"/>
          <p:cNvPicPr>
            <a:picLocks noChangeAspect="1" noChangeArrowheads="1"/>
          </p:cNvPicPr>
          <p:nvPr/>
        </p:nvPicPr>
        <p:blipFill>
          <a:blip r:embed="rId2"/>
          <a:srcRect t="9348" b="8012"/>
          <a:stretch>
            <a:fillRect/>
          </a:stretch>
        </p:blipFill>
        <p:spPr bwMode="auto">
          <a:xfrm>
            <a:off x="0" y="0"/>
            <a:ext cx="4800600"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2865" name="Picture 3"/>
          <p:cNvPicPr>
            <a:picLocks noChangeAspect="1" noChangeArrowheads="1"/>
          </p:cNvPicPr>
          <p:nvPr/>
        </p:nvPicPr>
        <p:blipFill>
          <a:blip r:embed="rId2"/>
          <a:srcRect/>
          <a:stretch>
            <a:fillRect/>
          </a:stretch>
        </p:blipFill>
        <p:spPr bwMode="auto">
          <a:xfrm>
            <a:off x="-304800" y="-228600"/>
            <a:ext cx="9448800" cy="7086600"/>
          </a:xfrm>
          <a:prstGeom prst="rect">
            <a:avLst/>
          </a:prstGeom>
          <a:noFill/>
          <a:ln w="9525">
            <a:noFill/>
            <a:miter lim="800000"/>
            <a:headEnd/>
            <a:tailEnd/>
          </a:ln>
        </p:spPr>
      </p:pic>
      <p:pic>
        <p:nvPicPr>
          <p:cNvPr id="13314" name="Picture 2"/>
          <p:cNvPicPr>
            <a:picLocks noChangeAspect="1" noChangeArrowheads="1"/>
          </p:cNvPicPr>
          <p:nvPr/>
        </p:nvPicPr>
        <p:blipFill>
          <a:blip r:embed="rId3"/>
          <a:srcRect/>
          <a:stretch>
            <a:fillRect/>
          </a:stretch>
        </p:blipFill>
        <p:spPr bwMode="auto">
          <a:xfrm>
            <a:off x="34925" y="444500"/>
            <a:ext cx="4572000" cy="3429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4876800" y="1905000"/>
            <a:ext cx="4114805" cy="1754326"/>
          </a:xfrm>
          <a:prstGeom prst="rect">
            <a:avLst/>
          </a:prstGeom>
          <a:noFill/>
        </p:spPr>
        <p:txBody>
          <a:bodyPr>
            <a:spAutoFit/>
          </a:bodyPr>
          <a:lstStyle/>
          <a:p>
            <a:pPr algn="ctr" fontAlgn="auto">
              <a:spcBef>
                <a:spcPts val="0"/>
              </a:spcBef>
              <a:spcAft>
                <a:spcPts val="0"/>
              </a:spcAft>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Unrecorded Miracles</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388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978133" y="152400"/>
            <a:ext cx="6165867" cy="1323439"/>
          </a:xfrm>
          <a:prstGeom prst="rect">
            <a:avLst/>
          </a:prstGeom>
          <a:noFill/>
        </p:spPr>
        <p:txBody>
          <a:bodyPr>
            <a:spAutoFit/>
          </a:bodyPr>
          <a:lstStyle/>
          <a:p>
            <a:pPr algn="ctr" fontAlgn="auto">
              <a:spcBef>
                <a:spcPts val="0"/>
              </a:spcBef>
              <a:spcAft>
                <a:spcPts val="0"/>
              </a:spcAft>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3-hour Supernatural </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D</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arkness over “all the land”</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
        <p:nvSpPr>
          <p:cNvPr id="3" name="Rectangle 2"/>
          <p:cNvSpPr/>
          <p:nvPr/>
        </p:nvSpPr>
        <p:spPr>
          <a:xfrm>
            <a:off x="3354732" y="4038600"/>
            <a:ext cx="5736635" cy="769441"/>
          </a:xfrm>
          <a:prstGeom prst="rect">
            <a:avLst/>
          </a:prstGeom>
          <a:noFill/>
        </p:spPr>
        <p:txBody>
          <a:bodyPr wrap="none">
            <a:spAutoFit/>
          </a:bodyPr>
          <a:lstStyle/>
          <a:p>
            <a:pPr algn="ctr" fontAlgn="auto">
              <a:spcBef>
                <a:spcPts val="0"/>
              </a:spcBef>
              <a:spcAft>
                <a:spcPts val="0"/>
              </a:spcAft>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Two Major Earthquakes</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
        <p:nvSpPr>
          <p:cNvPr id="4" name="Rectangle 3"/>
          <p:cNvSpPr/>
          <p:nvPr/>
        </p:nvSpPr>
        <p:spPr>
          <a:xfrm>
            <a:off x="3320096" y="4648200"/>
            <a:ext cx="5736635" cy="1323439"/>
          </a:xfrm>
          <a:prstGeom prst="rect">
            <a:avLst/>
          </a:prstGeom>
          <a:noFill/>
        </p:spPr>
        <p:txBody>
          <a:bodyPr>
            <a:spAutoFit/>
          </a:bodyPr>
          <a:lstStyle/>
          <a:p>
            <a:pPr algn="ctr" fontAlgn="auto">
              <a:spcBef>
                <a:spcPts val="0"/>
              </a:spcBef>
              <a:spcAft>
                <a:spcPts val="0"/>
              </a:spcAft>
              <a:defRPr/>
            </a:pP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Mass Resurrection of Many Jewish Saints</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48" t="6465" r="34152" b="29293"/>
          <a:stretch/>
        </p:blipFill>
        <p:spPr>
          <a:xfrm rot="5400000">
            <a:off x="1527175" y="-923925"/>
            <a:ext cx="6096000" cy="8693150"/>
          </a:xfrm>
          <a:prstGeom prst="rect">
            <a:avLst/>
          </a:prstGeom>
          <a:ln>
            <a:noFill/>
          </a:ln>
          <a:effectLst>
            <a:outerShdw blurRad="292100" dist="139700" dir="2700000" algn="tl" rotWithShape="0">
              <a:srgbClr val="333333">
                <a:alpha val="65000"/>
              </a:srgbClr>
            </a:outerShdw>
          </a:effectLst>
        </p:spPr>
      </p:pic>
      <p:sp>
        <p:nvSpPr>
          <p:cNvPr id="3" name="TextBox 2"/>
          <p:cNvSpPr txBox="1">
            <a:spLocks noChangeArrowheads="1"/>
          </p:cNvSpPr>
          <p:nvPr/>
        </p:nvSpPr>
        <p:spPr bwMode="auto">
          <a:xfrm>
            <a:off x="381000" y="609600"/>
            <a:ext cx="8305800" cy="822325"/>
          </a:xfrm>
          <a:prstGeom prst="rect">
            <a:avLst/>
          </a:prstGeom>
          <a:noFill/>
          <a:ln w="9525">
            <a:noFill/>
            <a:miter lim="800000"/>
            <a:headEnd/>
            <a:tailEnd/>
          </a:ln>
        </p:spPr>
        <p:txBody>
          <a:bodyPr>
            <a:prstTxWarp prst="textNoShape">
              <a:avLst/>
            </a:prstTxWarp>
            <a:spAutoFit/>
          </a:bodyPr>
          <a:lstStyle/>
          <a:p>
            <a:pPr algn="ctr"/>
            <a:r>
              <a:rPr lang="en-US" sz="2400" b="1">
                <a:latin typeface="Calibri" pitchFamily="-72" charset="0"/>
              </a:rPr>
              <a:t>Outside New Testament Gospels there is no mention of Jesus whatsoever for nearly a century after Jesus’ alleged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48" t="6465" r="34152" b="29293"/>
          <a:stretch/>
        </p:blipFill>
        <p:spPr>
          <a:xfrm rot="5400000">
            <a:off x="1527175" y="-923925"/>
            <a:ext cx="6096000" cy="8693150"/>
          </a:xfrm>
          <a:prstGeom prst="rect">
            <a:avLst/>
          </a:prstGeom>
          <a:ln>
            <a:noFill/>
          </a:ln>
          <a:effectLst>
            <a:outerShdw blurRad="292100" dist="139700" dir="2700000" algn="tl" rotWithShape="0">
              <a:srgbClr val="333333">
                <a:alpha val="65000"/>
              </a:srgbClr>
            </a:outerShdw>
          </a:effectLst>
        </p:spPr>
      </p:pic>
      <p:sp>
        <p:nvSpPr>
          <p:cNvPr id="295938" name="TextBox 2"/>
          <p:cNvSpPr txBox="1">
            <a:spLocks noChangeArrowheads="1"/>
          </p:cNvSpPr>
          <p:nvPr/>
        </p:nvSpPr>
        <p:spPr bwMode="auto">
          <a:xfrm>
            <a:off x="381000" y="609600"/>
            <a:ext cx="8305800" cy="822325"/>
          </a:xfrm>
          <a:prstGeom prst="rect">
            <a:avLst/>
          </a:prstGeom>
          <a:noFill/>
          <a:ln w="9525">
            <a:noFill/>
            <a:miter lim="800000"/>
            <a:headEnd/>
            <a:tailEnd/>
          </a:ln>
        </p:spPr>
        <p:txBody>
          <a:bodyPr>
            <a:prstTxWarp prst="textNoShape">
              <a:avLst/>
            </a:prstTxWarp>
            <a:spAutoFit/>
          </a:bodyPr>
          <a:lstStyle/>
          <a:p>
            <a:pPr algn="ctr"/>
            <a:r>
              <a:rPr lang="en-US" sz="2400" b="1">
                <a:solidFill>
                  <a:srgbClr val="000000"/>
                </a:solidFill>
                <a:latin typeface="Calibri" pitchFamily="-72" charset="0"/>
              </a:rPr>
              <a:t>Christians themselves were responsible for the lion’s share of all ancient writings that survived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48" t="6465" r="34152" b="29293"/>
          <a:stretch/>
        </p:blipFill>
        <p:spPr>
          <a:xfrm rot="5400000">
            <a:off x="1527175" y="-923925"/>
            <a:ext cx="6096000" cy="8693150"/>
          </a:xfrm>
          <a:prstGeom prst="rect">
            <a:avLst/>
          </a:prstGeom>
          <a:ln>
            <a:noFill/>
          </a:ln>
          <a:effectLst>
            <a:outerShdw blurRad="292100" dist="139700" dir="2700000" algn="tl" rotWithShape="0">
              <a:srgbClr val="333333">
                <a:alpha val="65000"/>
              </a:srgbClr>
            </a:outerShdw>
          </a:effectLst>
        </p:spPr>
      </p:pic>
      <p:sp>
        <p:nvSpPr>
          <p:cNvPr id="296962" name="TextBox 2"/>
          <p:cNvSpPr txBox="1">
            <a:spLocks noChangeArrowheads="1"/>
          </p:cNvSpPr>
          <p:nvPr/>
        </p:nvSpPr>
        <p:spPr bwMode="auto">
          <a:xfrm>
            <a:off x="381000" y="415925"/>
            <a:ext cx="8305800" cy="1200150"/>
          </a:xfrm>
          <a:prstGeom prst="rect">
            <a:avLst/>
          </a:prstGeom>
          <a:noFill/>
          <a:ln w="9525">
            <a:noFill/>
            <a:miter lim="800000"/>
            <a:headEnd/>
            <a:tailEnd/>
          </a:ln>
        </p:spPr>
        <p:txBody>
          <a:bodyPr>
            <a:prstTxWarp prst="textNoShape">
              <a:avLst/>
            </a:prstTxWarp>
            <a:spAutoFit/>
          </a:bodyPr>
          <a:lstStyle/>
          <a:p>
            <a:pPr algn="ctr"/>
            <a:r>
              <a:rPr lang="en-US" sz="2400" b="1">
                <a:solidFill>
                  <a:srgbClr val="000000"/>
                </a:solidFill>
                <a:latin typeface="Calibri" pitchFamily="-72" charset="0"/>
              </a:rPr>
              <a:t>Silence surrounding historical Jesus that lasted for centuries occurs even in an environment where the odds were stacked completely in favor of the Christian scribes and copyists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985" name="Picture 2"/>
          <p:cNvPicPr>
            <a:picLocks noChangeAspect="1" noChangeArrowheads="1"/>
          </p:cNvPicPr>
          <p:nvPr/>
        </p:nvPicPr>
        <p:blipFill>
          <a:blip r:embed="rId2"/>
          <a:srcRect/>
          <a:stretch>
            <a:fillRect/>
          </a:stretch>
        </p:blipFill>
        <p:spPr bwMode="auto">
          <a:xfrm>
            <a:off x="4511675" y="0"/>
            <a:ext cx="4632325" cy="6934200"/>
          </a:xfrm>
          <a:prstGeom prst="rect">
            <a:avLst/>
          </a:prstGeom>
          <a:noFill/>
          <a:ln w="9525">
            <a:noFill/>
            <a:miter lim="800000"/>
            <a:headEnd/>
            <a:tailEnd/>
          </a:ln>
        </p:spPr>
      </p:pic>
      <p:pic>
        <p:nvPicPr>
          <p:cNvPr id="19459" name="Picture 3"/>
          <p:cNvPicPr>
            <a:picLocks noChangeAspect="1" noChangeArrowheads="1"/>
          </p:cNvPicPr>
          <p:nvPr/>
        </p:nvPicPr>
        <p:blipFill>
          <a:blip r:embed="rId3"/>
          <a:srcRect/>
          <a:stretch>
            <a:fillRect/>
          </a:stretch>
        </p:blipFill>
        <p:spPr bwMode="auto">
          <a:xfrm>
            <a:off x="381000" y="53340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495300" y="4724400"/>
            <a:ext cx="3581400" cy="1446550"/>
          </a:xfrm>
          <a:prstGeom prst="rect">
            <a:avLst/>
          </a:prstGeom>
          <a:noFill/>
        </p:spPr>
        <p:txBody>
          <a:bodyPr>
            <a:spAutoFit/>
          </a:bodyPr>
          <a:lstStyle/>
          <a:p>
            <a:pPr algn="ctr" fontAlgn="auto">
              <a:spcBef>
                <a:spcPts val="0"/>
              </a:spcBef>
              <a:spcAft>
                <a:spcPts val="0"/>
              </a:spcAft>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rPr>
              <a:t>Written 93 or 94 CE</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1" r="27515" b="23944"/>
          <a:stretch/>
        </p:blipFill>
        <p:spPr>
          <a:xfrm>
            <a:off x="973138" y="-11113"/>
            <a:ext cx="4541837" cy="6862763"/>
          </a:xfrm>
          <a:prstGeom prst="rect">
            <a:avLst/>
          </a:prstGeom>
          <a:ln>
            <a:noFill/>
          </a:ln>
          <a:effectLst>
            <a:outerShdw blurRad="292100" dist="139700" dir="2700000" algn="tl" rotWithShape="0">
              <a:srgbClr val="333333">
                <a:alpha val="65000"/>
              </a:srgbClr>
            </a:outerShdw>
          </a:effectLst>
        </p:spPr>
      </p:pic>
      <p:pic>
        <p:nvPicPr>
          <p:cNvPr id="15362" name="Picture 2"/>
          <p:cNvPicPr>
            <a:picLocks noChangeAspect="1" noChangeArrowheads="1"/>
          </p:cNvPicPr>
          <p:nvPr/>
        </p:nvPicPr>
        <p:blipFill>
          <a:blip r:embed="rId3"/>
          <a:srcRect/>
          <a:stretch>
            <a:fillRect/>
          </a:stretch>
        </p:blipFill>
        <p:spPr bwMode="auto">
          <a:xfrm rot="21426474">
            <a:off x="4595813" y="1846263"/>
            <a:ext cx="3800475" cy="378301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4" name="Rectangle 3"/>
          <p:cNvSpPr/>
          <p:nvPr/>
        </p:nvSpPr>
        <p:spPr>
          <a:xfrm>
            <a:off x="6494949" y="-32303"/>
            <a:ext cx="2649052" cy="923330"/>
          </a:xfrm>
          <a:prstGeom prst="rect">
            <a:avLst/>
          </a:prstGeom>
          <a:gradFill>
            <a:gsLst>
              <a:gs pos="0">
                <a:srgbClr val="DDEBCF"/>
              </a:gs>
              <a:gs pos="100000">
                <a:srgbClr val="9CB86E"/>
              </a:gs>
              <a:gs pos="100000">
                <a:srgbClr val="156B13"/>
              </a:gs>
            </a:gsLst>
            <a:lin ang="5400000" scaled="0"/>
          </a:gradFill>
        </p:spPr>
        <p:txBody>
          <a:bodyPr>
            <a:spAutoFit/>
          </a:bodyPr>
          <a:lstStyle/>
          <a:p>
            <a:pPr algn="ctr" fontAlgn="auto">
              <a:spcBef>
                <a:spcPts val="0"/>
              </a:spcBef>
              <a:spcAft>
                <a:spcPts val="0"/>
              </a:spcAft>
              <a:defRPr/>
            </a:pPr>
            <a:r>
              <a:rPr lang="en-US" sz="5400" b="1"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latin typeface="Calibri" pitchFamily="34" charset="0"/>
                <a:ea typeface="+mn-ea"/>
                <a:cs typeface="Calibri" pitchFamily="34" charset="0"/>
              </a:rPr>
              <a:t>Group C  </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28600" y="381000"/>
            <a:ext cx="8680230" cy="600164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effectLst>
                  <a:outerShdw blurRad="50800" dist="39000" dir="5460000" algn="tl">
                    <a:srgbClr val="000000">
                      <a:alpha val="38000"/>
                    </a:srgbClr>
                  </a:outerShdw>
                </a:effectLst>
                <a:latin typeface="+mn-lt"/>
                <a:ea typeface="+mn-ea"/>
                <a:cs typeface="+mn-cs"/>
              </a:rPr>
              <a:t>Now there was about this time Jesus, a wise man, if it be lawful to call him a man; for he was a doer of wonderful works, a teacher of such men as receive the truth with pleasure.  He drew over to him both many of the Jews and many of the Gentiles. He was (the) Christ.  And when Pilate, at the suggestion of the principal men amongst us, has condemned him to the cross, those that loved him at the first did not forsake him; for he appeared to them alive again the third day; as the divine prophets had foretold these and ten thousand other wonderful things concerning him</a:t>
            </a:r>
            <a:endParaRPr lang="en-US" sz="3200" b="1" dirty="0">
              <a:ln w="11430"/>
              <a:effectLst>
                <a:outerShdw blurRad="50800" dist="39000" dir="5460000" algn="tl">
                  <a:srgbClr val="000000">
                    <a:alpha val="38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488950"/>
            <a:ext cx="4572000" cy="6064250"/>
          </a:xfrm>
        </p:spPr>
        <p:txBody>
          <a:bodyPr rtlCol="0">
            <a:normAutofit lnSpcReduction="10000"/>
          </a:bodyPr>
          <a:lstStyle/>
          <a:p>
            <a:pPr fontAlgn="auto">
              <a:spcAft>
                <a:spcPts val="0"/>
              </a:spcAft>
              <a:buFont typeface="Arial" pitchFamily="34" charset="0"/>
              <a:buChar char="•"/>
              <a:defRPr/>
            </a:pPr>
            <a:r>
              <a:rPr lang="en-US" b="1" dirty="0" smtClean="0">
                <a:ea typeface="+mn-ea"/>
                <a:cs typeface="+mn-cs"/>
              </a:rPr>
              <a:t>Absent from earlier copies (4</a:t>
            </a:r>
            <a:r>
              <a:rPr lang="en-US" b="1" baseline="30000" dirty="0" smtClean="0">
                <a:ea typeface="+mn-ea"/>
                <a:cs typeface="+mn-cs"/>
              </a:rPr>
              <a:t>th</a:t>
            </a:r>
            <a:r>
              <a:rPr lang="en-US" b="1" dirty="0" smtClean="0">
                <a:ea typeface="+mn-ea"/>
                <a:cs typeface="+mn-cs"/>
              </a:rPr>
              <a:t> CE addition)</a:t>
            </a:r>
          </a:p>
          <a:p>
            <a:pPr fontAlgn="auto">
              <a:spcAft>
                <a:spcPts val="0"/>
              </a:spcAft>
              <a:buFont typeface="Arial" pitchFamily="34" charset="0"/>
              <a:buChar char="•"/>
              <a:defRPr/>
            </a:pPr>
            <a:r>
              <a:rPr lang="en-US" b="1" dirty="0" smtClean="0">
                <a:ea typeface="+mn-ea"/>
                <a:cs typeface="+mn-cs"/>
              </a:rPr>
              <a:t>Not used “the Christ” or “the truth”</a:t>
            </a:r>
          </a:p>
          <a:p>
            <a:pPr fontAlgn="auto">
              <a:spcAft>
                <a:spcPts val="0"/>
              </a:spcAft>
              <a:buFont typeface="Arial" pitchFamily="34" charset="0"/>
              <a:buChar char="•"/>
              <a:defRPr/>
            </a:pPr>
            <a:r>
              <a:rPr lang="en-US" b="1" dirty="0" smtClean="0">
                <a:ea typeface="+mn-ea"/>
                <a:cs typeface="+mn-cs"/>
              </a:rPr>
              <a:t>Passage out of context</a:t>
            </a:r>
          </a:p>
          <a:p>
            <a:pPr fontAlgn="auto">
              <a:spcAft>
                <a:spcPts val="0"/>
              </a:spcAft>
              <a:buFont typeface="Arial" pitchFamily="34" charset="0"/>
              <a:buChar char="•"/>
              <a:defRPr/>
            </a:pPr>
            <a:r>
              <a:rPr lang="en-US" b="1" dirty="0" smtClean="0">
                <a:ea typeface="+mn-ea"/>
                <a:cs typeface="+mn-cs"/>
              </a:rPr>
              <a:t>No “tribe of Christians” during Josephus’ time</a:t>
            </a:r>
          </a:p>
          <a:p>
            <a:pPr fontAlgn="auto">
              <a:spcAft>
                <a:spcPts val="0"/>
              </a:spcAft>
              <a:buFont typeface="Arial" pitchFamily="34" charset="0"/>
              <a:buChar char="•"/>
              <a:defRPr/>
            </a:pPr>
            <a:r>
              <a:rPr lang="en-US" b="1" dirty="0" smtClean="0">
                <a:ea typeface="+mn-ea"/>
                <a:cs typeface="+mn-cs"/>
              </a:rPr>
              <a:t>No reference to Christianity outside passage</a:t>
            </a:r>
          </a:p>
          <a:p>
            <a:pPr fontAlgn="auto">
              <a:spcAft>
                <a:spcPts val="0"/>
              </a:spcAft>
              <a:buFont typeface="Arial" pitchFamily="34" charset="0"/>
              <a:buChar char="•"/>
              <a:defRPr/>
            </a:pPr>
            <a:r>
              <a:rPr lang="en-US" b="1" dirty="0" smtClean="0">
                <a:ea typeface="+mn-ea"/>
                <a:cs typeface="+mn-cs"/>
              </a:rPr>
              <a:t>Exaggerated language unlike Josephus</a:t>
            </a:r>
            <a:endParaRPr lang="en-US" b="1" dirty="0">
              <a:ea typeface="+mn-ea"/>
              <a:cs typeface="+mn-cs"/>
            </a:endParaRPr>
          </a:p>
        </p:txBody>
      </p:sp>
      <p:pic>
        <p:nvPicPr>
          <p:cNvPr id="4" name="Picture 2"/>
          <p:cNvPicPr>
            <a:picLocks noChangeAspect="1" noChangeArrowheads="1"/>
          </p:cNvPicPr>
          <p:nvPr/>
        </p:nvPicPr>
        <p:blipFill>
          <a:blip r:embed="rId2"/>
          <a:srcRect/>
          <a:stretch>
            <a:fillRect/>
          </a:stretch>
        </p:blipFill>
        <p:spPr bwMode="auto">
          <a:xfrm>
            <a:off x="439738" y="488950"/>
            <a:ext cx="3695700" cy="5715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4114800" cy="6172200"/>
          </a:xfrm>
        </p:spPr>
        <p:txBody>
          <a:bodyPr rtlCol="0">
            <a:normAutofit fontScale="92500"/>
          </a:bodyPr>
          <a:lstStyle/>
          <a:p>
            <a:pPr fontAlgn="auto">
              <a:spcAft>
                <a:spcPts val="0"/>
              </a:spcAft>
              <a:buFont typeface="Arial" pitchFamily="34" charset="0"/>
              <a:buChar char="•"/>
              <a:defRPr/>
            </a:pPr>
            <a:r>
              <a:rPr lang="en-US" b="1" dirty="0">
                <a:ea typeface="+mn-ea"/>
                <a:cs typeface="+mn-cs"/>
              </a:rPr>
              <a:t>N</a:t>
            </a:r>
            <a:r>
              <a:rPr lang="en-US" b="1" dirty="0" smtClean="0">
                <a:ea typeface="+mn-ea"/>
                <a:cs typeface="+mn-cs"/>
              </a:rPr>
              <a:t>ot much </a:t>
            </a:r>
            <a:r>
              <a:rPr lang="en-US" b="1" dirty="0">
                <a:ea typeface="+mn-ea"/>
                <a:cs typeface="+mn-cs"/>
              </a:rPr>
              <a:t>information about </a:t>
            </a:r>
            <a:r>
              <a:rPr lang="en-US" b="1" dirty="0" smtClean="0">
                <a:ea typeface="+mn-ea"/>
                <a:cs typeface="+mn-cs"/>
              </a:rPr>
              <a:t>historical </a:t>
            </a:r>
            <a:r>
              <a:rPr lang="en-US" b="1" dirty="0">
                <a:ea typeface="+mn-ea"/>
                <a:cs typeface="+mn-cs"/>
              </a:rPr>
              <a:t>Jesus outside </a:t>
            </a:r>
            <a:r>
              <a:rPr lang="en-US" b="1" dirty="0" smtClean="0">
                <a:ea typeface="+mn-ea"/>
                <a:cs typeface="+mn-cs"/>
              </a:rPr>
              <a:t>New Testament canon</a:t>
            </a:r>
          </a:p>
          <a:p>
            <a:pPr fontAlgn="auto">
              <a:spcAft>
                <a:spcPts val="0"/>
              </a:spcAft>
              <a:buFont typeface="Arial" pitchFamily="34" charset="0"/>
              <a:buChar char="•"/>
              <a:defRPr/>
            </a:pPr>
            <a:r>
              <a:rPr lang="en-US" b="1" dirty="0">
                <a:ea typeface="+mn-ea"/>
                <a:cs typeface="+mn-cs"/>
              </a:rPr>
              <a:t>A</a:t>
            </a:r>
            <a:r>
              <a:rPr lang="en-US" b="1" dirty="0" smtClean="0">
                <a:ea typeface="+mn-ea"/>
                <a:cs typeface="+mn-cs"/>
              </a:rPr>
              <a:t> </a:t>
            </a:r>
            <a:r>
              <a:rPr lang="en-US" b="1" dirty="0">
                <a:ea typeface="+mn-ea"/>
                <a:cs typeface="+mn-cs"/>
              </a:rPr>
              <a:t>judgment that anyone who looks carefully at the historical record would have to draw, whether Christian, Jewish, Muslim, Buddhist, Hindu, agnostic, or atheist</a:t>
            </a:r>
          </a:p>
        </p:txBody>
      </p:sp>
      <p:pic>
        <p:nvPicPr>
          <p:cNvPr id="4" name="Picture 3"/>
          <p:cNvPicPr>
            <a:picLocks noChangeAspect="1"/>
          </p:cNvPicPr>
          <p:nvPr/>
        </p:nvPicPr>
        <p:blipFill>
          <a:blip r:embed="rId2"/>
          <a:stretch>
            <a:fillRect/>
          </a:stretch>
        </p:blipFill>
        <p:spPr>
          <a:xfrm>
            <a:off x="4591050" y="0"/>
            <a:ext cx="45593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4114800" cy="6172200"/>
          </a:xfrm>
        </p:spPr>
        <p:txBody>
          <a:bodyPr rtlCol="0">
            <a:normAutofit lnSpcReduction="10000"/>
          </a:bodyPr>
          <a:lstStyle/>
          <a:p>
            <a:pPr fontAlgn="auto">
              <a:spcAft>
                <a:spcPts val="0"/>
              </a:spcAft>
              <a:buFont typeface="Arial" pitchFamily="34" charset="0"/>
              <a:buChar char="•"/>
              <a:defRPr/>
            </a:pPr>
            <a:r>
              <a:rPr lang="en-US" b="1" dirty="0" smtClean="0">
                <a:ea typeface="+mn-ea"/>
                <a:cs typeface="+mn-cs"/>
              </a:rPr>
              <a:t>Even </a:t>
            </a:r>
            <a:r>
              <a:rPr lang="en-US" b="1" dirty="0">
                <a:ea typeface="+mn-ea"/>
                <a:cs typeface="+mn-cs"/>
              </a:rPr>
              <a:t>although there are lots of other gospels out there, they are almost entirely late or </a:t>
            </a:r>
            <a:r>
              <a:rPr lang="en-US" b="1" dirty="0" smtClean="0">
                <a:ea typeface="+mn-ea"/>
                <a:cs typeface="+mn-cs"/>
              </a:rPr>
              <a:t>legendary</a:t>
            </a:r>
          </a:p>
          <a:p>
            <a:pPr fontAlgn="auto">
              <a:spcAft>
                <a:spcPts val="0"/>
              </a:spcAft>
              <a:buFont typeface="Arial" pitchFamily="34" charset="0"/>
              <a:buChar char="•"/>
              <a:defRPr/>
            </a:pPr>
            <a:r>
              <a:rPr lang="en-US" b="1" dirty="0">
                <a:ea typeface="+mn-ea"/>
                <a:cs typeface="+mn-cs"/>
              </a:rPr>
              <a:t>No matter how you slice it, you have to rely on the New Testament if you want to know about the life of the historical Jesus</a:t>
            </a:r>
            <a:endParaRPr lang="en-US" b="1" dirty="0" smtClean="0">
              <a:ea typeface="+mn-ea"/>
              <a:cs typeface="+mn-cs"/>
            </a:endParaRPr>
          </a:p>
        </p:txBody>
      </p:sp>
      <p:pic>
        <p:nvPicPr>
          <p:cNvPr id="4" name="Picture 3"/>
          <p:cNvPicPr>
            <a:picLocks noChangeAspect="1"/>
          </p:cNvPicPr>
          <p:nvPr/>
        </p:nvPicPr>
        <p:blipFill>
          <a:blip r:embed="rId2"/>
          <a:stretch>
            <a:fillRect/>
          </a:stretch>
        </p:blipFill>
        <p:spPr>
          <a:xfrm>
            <a:off x="4591050" y="0"/>
            <a:ext cx="45593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4288"/>
            <a:ext cx="5964238" cy="684371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6172200" y="1066800"/>
            <a:ext cx="2819400" cy="4216539"/>
          </a:xfrm>
          <a:prstGeom prst="rect">
            <a:avLst/>
          </a:prstGeom>
          <a:noFill/>
        </p:spPr>
        <p:txBody>
          <a:bodyPr>
            <a:spAutoFit/>
          </a:bodyPr>
          <a:lstStyle/>
          <a:p>
            <a:pPr algn="ctr" fontAlgn="auto">
              <a:spcBef>
                <a:spcPts val="0"/>
              </a:spcBef>
              <a:spcAft>
                <a:spcPts val="0"/>
              </a:spcAft>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Earliest Writings</a:t>
            </a:r>
          </a:p>
          <a:p>
            <a:pPr algn="ctr" fontAlgn="auto">
              <a:spcBef>
                <a:spcPts val="0"/>
              </a:spcBef>
              <a:spcAft>
                <a:spcPts val="0"/>
              </a:spcAft>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p>
            <a:pPr algn="ctr" fontAlgn="auto">
              <a:spcBef>
                <a:spcPts val="0"/>
              </a:spcBef>
              <a:spcAft>
                <a:spcPts val="0"/>
              </a:spcAft>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Mid-50s CE</a:t>
            </a:r>
          </a:p>
          <a:p>
            <a:pPr algn="ctr" fontAlgn="auto">
              <a:spcBef>
                <a:spcPts val="0"/>
              </a:spcBef>
              <a:spcAft>
                <a:spcPts val="0"/>
              </a:spcAft>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a:p>
            <a:pPr algn="ctr" fontAlgn="auto">
              <a:spcBef>
                <a:spcPts val="0"/>
              </a:spcBef>
              <a:spcAft>
                <a:spcPts val="0"/>
              </a:spcAft>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Paul of Tarsus</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b="3305"/>
          <a:stretch/>
        </p:blipFill>
        <p:spPr bwMode="auto">
          <a:xfrm>
            <a:off x="1114425" y="152400"/>
            <a:ext cx="7065963" cy="44815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609600" y="5105400"/>
            <a:ext cx="8153400" cy="1200329"/>
          </a:xfrm>
          <a:prstGeom prst="rect">
            <a:avLst/>
          </a:prstGeom>
          <a:noFill/>
        </p:spPr>
        <p:txBody>
          <a:bodyPr>
            <a:spAutoFit/>
          </a:bodyPr>
          <a:lstStyle/>
          <a:p>
            <a:pPr algn="ctr" fontAlgn="auto">
              <a:spcBef>
                <a:spcPts val="0"/>
              </a:spcBef>
              <a:spcAft>
                <a:spcPts val="0"/>
              </a:spcAft>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Can you assume </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that Christ and the historical Jesus are one in the same?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b="3305"/>
          <a:stretch/>
        </p:blipFill>
        <p:spPr bwMode="auto">
          <a:xfrm>
            <a:off x="1114425" y="152400"/>
            <a:ext cx="7065963" cy="44815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457200" y="4876800"/>
            <a:ext cx="8458200" cy="646331"/>
          </a:xfrm>
          <a:prstGeom prst="rect">
            <a:avLst/>
          </a:prstGeom>
          <a:noFill/>
        </p:spPr>
        <p:txBody>
          <a:bodyPr>
            <a:spAutoFit/>
          </a:bodyPr>
          <a:lstStyle/>
          <a:p>
            <a:pPr algn="ctr" fontAlgn="auto">
              <a:spcBef>
                <a:spcPts val="0"/>
              </a:spcBef>
              <a:spcAft>
                <a:spcPts val="0"/>
              </a:spcAft>
              <a:defRPr/>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mn-lt"/>
                <a:ea typeface="+mn-ea"/>
                <a:cs typeface="+mn-cs"/>
              </a:rPr>
              <a:t>Paul writes of disembodied spiritual Christ </a:t>
            </a:r>
            <a:endParaRPr lang="en-US"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ea typeface="+mn-ea"/>
              <a:cs typeface="+mn-cs"/>
            </a:endParaRPr>
          </a:p>
        </p:txBody>
      </p:sp>
      <p:sp>
        <p:nvSpPr>
          <p:cNvPr id="3" name="Rectangle 2"/>
          <p:cNvSpPr/>
          <p:nvPr/>
        </p:nvSpPr>
        <p:spPr>
          <a:xfrm>
            <a:off x="228600" y="5527320"/>
            <a:ext cx="8686800" cy="1077218"/>
          </a:xfrm>
          <a:prstGeom prst="rect">
            <a:avLst/>
          </a:prstGeom>
          <a:noFill/>
        </p:spPr>
        <p:txBody>
          <a:bodyPr>
            <a:spAutoFit/>
          </a:bodyPr>
          <a:lstStyle/>
          <a:p>
            <a:pPr algn="ctr" fontAlgn="auto">
              <a:spcBef>
                <a:spcPts val="0"/>
              </a:spcBef>
              <a:spcAft>
                <a:spcPts val="0"/>
              </a:spcAft>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No parents, virgin birth, baptism, miracles, historical activities, sermons, healings, arrest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29200" y="228600"/>
            <a:ext cx="3914775" cy="61912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TextBox 1"/>
          <p:cNvSpPr txBox="1">
            <a:spLocks noChangeArrowheads="1"/>
          </p:cNvSpPr>
          <p:nvPr/>
        </p:nvSpPr>
        <p:spPr bwMode="auto">
          <a:xfrm>
            <a:off x="381000" y="609600"/>
            <a:ext cx="4621213" cy="5694363"/>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2800" b="1">
                <a:latin typeface="Calibri" pitchFamily="-72" charset="0"/>
              </a:rPr>
              <a:t>Did Paul even know there was supposed to be a real person named Jesus?  </a:t>
            </a:r>
          </a:p>
          <a:p>
            <a:pPr marL="457200" indent="-457200">
              <a:buFont typeface="Arial" pitchFamily="-72" charset="0"/>
              <a:buChar char="•"/>
            </a:pPr>
            <a:r>
              <a:rPr lang="en-US" sz="2800" b="1">
                <a:latin typeface="Calibri" pitchFamily="-72" charset="0"/>
              </a:rPr>
              <a:t>If you look for biographical info on the late Jesus of Nazareth from Paul or from any non-gospel Christian writer in the entire first century, you are out of luck—</a:t>
            </a:r>
          </a:p>
          <a:p>
            <a:pPr marL="457200" indent="-457200">
              <a:buFont typeface="Arial" pitchFamily="-72" charset="0"/>
              <a:buChar char="•"/>
            </a:pPr>
            <a:r>
              <a:rPr lang="en-US" sz="2800" b="1">
                <a:latin typeface="Calibri" pitchFamily="-72" charset="0"/>
              </a:rPr>
              <a:t>No one has anything to say about Jesus the Human 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439738" y="488950"/>
            <a:ext cx="3695700" cy="5715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5" name="Rectangle 4"/>
          <p:cNvSpPr/>
          <p:nvPr/>
        </p:nvSpPr>
        <p:spPr>
          <a:xfrm>
            <a:off x="4572000" y="1268958"/>
            <a:ext cx="4343399" cy="4154984"/>
          </a:xfrm>
          <a:prstGeom prst="rect">
            <a:avLst/>
          </a:prstGeom>
          <a:noFill/>
        </p:spPr>
        <p:txBody>
          <a:bodyPr>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The </a:t>
            </a: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Christ </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in Paul’s writings is a different character from the </a:t>
            </a: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Jesus</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of the Gospels </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rtlCol="0">
            <a:normAutofit fontScale="90000"/>
          </a:bodyPr>
          <a:lstStyle/>
          <a:p>
            <a:pPr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Gospels—Written by Eyewitnesses?</a:t>
            </a:r>
            <a:endParaRPr lang="en-US" dirty="0">
              <a:ea typeface="+mj-ea"/>
              <a:cs typeface="+mj-cs"/>
            </a:endParaRPr>
          </a:p>
        </p:txBody>
      </p:sp>
      <p:sp>
        <p:nvSpPr>
          <p:cNvPr id="308226" name="Content Placeholder 2"/>
          <p:cNvSpPr>
            <a:spLocks noGrp="1"/>
          </p:cNvSpPr>
          <p:nvPr>
            <p:ph idx="1"/>
          </p:nvPr>
        </p:nvSpPr>
        <p:spPr>
          <a:xfrm>
            <a:off x="4267200" y="1330325"/>
            <a:ext cx="4648200" cy="5181600"/>
          </a:xfrm>
        </p:spPr>
        <p:txBody>
          <a:bodyPr/>
          <a:lstStyle/>
          <a:p>
            <a:r>
              <a:rPr lang="en-US" b="1" smtClean="0"/>
              <a:t>Written no earlier 70 CE</a:t>
            </a:r>
          </a:p>
          <a:p>
            <a:r>
              <a:rPr lang="en-US" b="1" smtClean="0"/>
              <a:t>90s CE &amp; later more likely</a:t>
            </a:r>
          </a:p>
          <a:p>
            <a:r>
              <a:rPr lang="en-US" b="1" smtClean="0"/>
              <a:t>Don’t know who wrote them, or when,             or where</a:t>
            </a:r>
          </a:p>
          <a:p>
            <a:r>
              <a:rPr lang="en-US" b="1" smtClean="0"/>
              <a:t>Pretend to be biographies of Jesus</a:t>
            </a:r>
          </a:p>
          <a:p>
            <a:r>
              <a:rPr lang="en-US" b="1" smtClean="0"/>
              <a:t>Names added late 2</a:t>
            </a:r>
            <a:r>
              <a:rPr lang="en-US" b="1" baseline="30000" smtClean="0"/>
              <a:t>nd</a:t>
            </a:r>
            <a:r>
              <a:rPr lang="en-US" b="1" smtClean="0"/>
              <a:t> C.</a:t>
            </a:r>
          </a:p>
        </p:txBody>
      </p:sp>
      <p:pic>
        <p:nvPicPr>
          <p:cNvPr id="4" name="Picture 2"/>
          <p:cNvPicPr>
            <a:picLocks noChangeAspect="1" noChangeArrowheads="1"/>
          </p:cNvPicPr>
          <p:nvPr/>
        </p:nvPicPr>
        <p:blipFill>
          <a:blip r:embed="rId2"/>
          <a:srcRect/>
          <a:stretch>
            <a:fillRect/>
          </a:stretch>
        </p:blipFill>
        <p:spPr bwMode="auto">
          <a:xfrm>
            <a:off x="381000" y="1295400"/>
            <a:ext cx="3657600" cy="50990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490663" y="1627188"/>
            <a:ext cx="3810000" cy="28575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6" name="Picture 2"/>
          <p:cNvPicPr>
            <a:picLocks noChangeAspect="1" noChangeArrowheads="1"/>
          </p:cNvPicPr>
          <p:nvPr/>
        </p:nvPicPr>
        <p:blipFill>
          <a:blip r:embed="rId3"/>
          <a:srcRect/>
          <a:stretch>
            <a:fillRect/>
          </a:stretch>
        </p:blipFill>
        <p:spPr bwMode="auto">
          <a:xfrm>
            <a:off x="533400" y="457200"/>
            <a:ext cx="2095500" cy="19907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8" name="Picture 4"/>
          <p:cNvPicPr>
            <a:picLocks noChangeAspect="1" noChangeArrowheads="1"/>
          </p:cNvPicPr>
          <p:nvPr/>
        </p:nvPicPr>
        <p:blipFill>
          <a:blip r:embed="rId4"/>
          <a:srcRect/>
          <a:stretch>
            <a:fillRect/>
          </a:stretch>
        </p:blipFill>
        <p:spPr bwMode="auto">
          <a:xfrm>
            <a:off x="4697413" y="273050"/>
            <a:ext cx="4083050" cy="1295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43716" name="Picture 5"/>
          <p:cNvPicPr>
            <a:picLocks noChangeAspect="1" noChangeArrowheads="1"/>
          </p:cNvPicPr>
          <p:nvPr/>
        </p:nvPicPr>
        <p:blipFill>
          <a:blip r:embed="rId5"/>
          <a:srcRect/>
          <a:stretch>
            <a:fillRect/>
          </a:stretch>
        </p:blipFill>
        <p:spPr bwMode="auto">
          <a:xfrm>
            <a:off x="4267200" y="4343400"/>
            <a:ext cx="4513263" cy="2166938"/>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6096000" y="2057400"/>
            <a:ext cx="2111375" cy="19954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31" name="Picture 7"/>
          <p:cNvPicPr>
            <a:picLocks noChangeAspect="1" noChangeArrowheads="1"/>
          </p:cNvPicPr>
          <p:nvPr/>
        </p:nvPicPr>
        <p:blipFill>
          <a:blip r:embed="rId7"/>
          <a:srcRect/>
          <a:stretch>
            <a:fillRect/>
          </a:stretch>
        </p:blipFill>
        <p:spPr bwMode="auto">
          <a:xfrm>
            <a:off x="914400" y="4191000"/>
            <a:ext cx="2679700" cy="23336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rtlCol="0">
            <a:normAutofit/>
          </a:bodyPr>
          <a:lstStyle/>
          <a:p>
            <a:pPr fontAlgn="auto">
              <a:spcAft>
                <a:spcPts val="0"/>
              </a:spcAft>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Independent Eyewitnesses?</a:t>
            </a:r>
            <a:endParaRPr lang="en-US" dirty="0">
              <a:ea typeface="+mj-ea"/>
              <a:cs typeface="+mj-cs"/>
            </a:endParaRPr>
          </a:p>
        </p:txBody>
      </p:sp>
      <p:sp>
        <p:nvSpPr>
          <p:cNvPr id="309250" name="Content Placeholder 2"/>
          <p:cNvSpPr>
            <a:spLocks noGrp="1"/>
          </p:cNvSpPr>
          <p:nvPr>
            <p:ph idx="1"/>
          </p:nvPr>
        </p:nvSpPr>
        <p:spPr>
          <a:xfrm>
            <a:off x="4267200" y="1295400"/>
            <a:ext cx="4572000" cy="5099050"/>
          </a:xfrm>
        </p:spPr>
        <p:txBody>
          <a:bodyPr/>
          <a:lstStyle/>
          <a:p>
            <a:r>
              <a:rPr lang="en-US" b="1" smtClean="0"/>
              <a:t>Luke &amp; Matthew copied extensively from Mark</a:t>
            </a:r>
          </a:p>
          <a:p>
            <a:r>
              <a:rPr lang="en-US" b="1" smtClean="0"/>
              <a:t>Luke 50% </a:t>
            </a:r>
          </a:p>
          <a:p>
            <a:r>
              <a:rPr lang="en-US" b="1" smtClean="0"/>
              <a:t>Matthew 90%</a:t>
            </a:r>
          </a:p>
          <a:p>
            <a:r>
              <a:rPr lang="en-US" b="1" smtClean="0"/>
              <a:t>Of the 661 verses in Mark’s Gospel …</a:t>
            </a:r>
          </a:p>
          <a:p>
            <a:r>
              <a:rPr lang="en-US" b="1" smtClean="0"/>
              <a:t>Luke uses 360</a:t>
            </a:r>
          </a:p>
          <a:p>
            <a:r>
              <a:rPr lang="en-US" b="1" smtClean="0"/>
              <a:t>Matthew 607</a:t>
            </a:r>
          </a:p>
          <a:p>
            <a:r>
              <a:rPr lang="en-US" b="1" smtClean="0"/>
              <a:t>“Synoptic Gospels”</a:t>
            </a:r>
          </a:p>
          <a:p>
            <a:endParaRPr lang="en-US" b="1" smtClean="0"/>
          </a:p>
        </p:txBody>
      </p:sp>
      <p:pic>
        <p:nvPicPr>
          <p:cNvPr id="4" name="Picture 2"/>
          <p:cNvPicPr>
            <a:picLocks noChangeAspect="1" noChangeArrowheads="1"/>
          </p:cNvPicPr>
          <p:nvPr/>
        </p:nvPicPr>
        <p:blipFill>
          <a:blip r:embed="rId2"/>
          <a:srcRect/>
          <a:stretch>
            <a:fillRect/>
          </a:stretch>
        </p:blipFill>
        <p:spPr bwMode="auto">
          <a:xfrm>
            <a:off x="381000" y="1295400"/>
            <a:ext cx="3657600" cy="50990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0273" name="Picture 2"/>
          <p:cNvPicPr>
            <a:picLocks noChangeAspect="1" noChangeArrowheads="1"/>
          </p:cNvPicPr>
          <p:nvPr/>
        </p:nvPicPr>
        <p:blipFill>
          <a:blip r:embed="rId2"/>
          <a:srcRect t="1360" b="7735"/>
          <a:stretch>
            <a:fillRect/>
          </a:stretch>
        </p:blipFill>
        <p:spPr bwMode="auto">
          <a:xfrm>
            <a:off x="-20638" y="0"/>
            <a:ext cx="9164638" cy="6831013"/>
          </a:xfrm>
          <a:prstGeom prst="rect">
            <a:avLst/>
          </a:prstGeom>
          <a:noFill/>
          <a:ln w="9525">
            <a:noFill/>
            <a:miter lim="800000"/>
            <a:headEnd/>
            <a:tailEnd/>
          </a:ln>
        </p:spPr>
      </p:pic>
      <p:sp>
        <p:nvSpPr>
          <p:cNvPr id="2" name="Rectangle 1"/>
          <p:cNvSpPr/>
          <p:nvPr/>
        </p:nvSpPr>
        <p:spPr>
          <a:xfrm>
            <a:off x="228600" y="1905000"/>
            <a:ext cx="8458200" cy="769441"/>
          </a:xfrm>
          <a:prstGeom prst="rect">
            <a:avLst/>
          </a:prstGeom>
          <a:solidFill>
            <a:schemeClr val="tx1"/>
          </a:solid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Gospels give us a consistent picture</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5" name="Rectangle 4"/>
          <p:cNvSpPr/>
          <p:nvPr/>
        </p:nvSpPr>
        <p:spPr>
          <a:xfrm>
            <a:off x="3352800" y="4267200"/>
            <a:ext cx="2362200" cy="769441"/>
          </a:xfrm>
          <a:prstGeom prst="rect">
            <a:avLst/>
          </a:prstGeom>
          <a:solidFill>
            <a:schemeClr val="tx1"/>
          </a:solidFill>
        </p:spPr>
        <p:txBody>
          <a:bodyPr>
            <a:spAutoFit/>
          </a:bodyPr>
          <a:lstStyle/>
          <a:p>
            <a:pPr algn="ctr" fontAlgn="auto">
              <a:spcBef>
                <a:spcPts val="0"/>
              </a:spcBef>
              <a:spcAft>
                <a:spcPts val="0"/>
              </a:spcAft>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o</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f Jesus?</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1297" name="Content Placeholder 2"/>
          <p:cNvSpPr>
            <a:spLocks noGrp="1"/>
          </p:cNvSpPr>
          <p:nvPr>
            <p:ph idx="1"/>
          </p:nvPr>
        </p:nvSpPr>
        <p:spPr>
          <a:xfrm>
            <a:off x="609600" y="457200"/>
            <a:ext cx="4114800" cy="6096000"/>
          </a:xfrm>
        </p:spPr>
        <p:txBody>
          <a:bodyPr/>
          <a:lstStyle/>
          <a:p>
            <a:r>
              <a:rPr lang="en-US" b="1" smtClean="0"/>
              <a:t>A fallible, suffering human</a:t>
            </a:r>
          </a:p>
          <a:p>
            <a:r>
              <a:rPr lang="en-US" b="1" smtClean="0"/>
              <a:t>“Secret Messiah” hiding true identity</a:t>
            </a:r>
          </a:p>
          <a:p>
            <a:r>
              <a:rPr lang="en-US" b="1" smtClean="0"/>
              <a:t>Denying he is God</a:t>
            </a:r>
          </a:p>
          <a:p>
            <a:r>
              <a:rPr lang="en-US" b="1" smtClean="0"/>
              <a:t>Uses magic</a:t>
            </a:r>
          </a:p>
          <a:p>
            <a:r>
              <a:rPr lang="en-US" b="1" smtClean="0"/>
              <a:t>Loses his temper</a:t>
            </a:r>
          </a:p>
          <a:p>
            <a:r>
              <a:rPr lang="en-US" b="1" smtClean="0"/>
              <a:t>Repeatedly tells people he will return during their lifetimes</a:t>
            </a:r>
          </a:p>
          <a:p>
            <a:r>
              <a:rPr lang="en-US" b="1" smtClean="0"/>
              <a:t>Dies in despair</a:t>
            </a:r>
          </a:p>
          <a:p>
            <a:endParaRPr lang="en-US" b="1" smtClean="0"/>
          </a:p>
        </p:txBody>
      </p:sp>
      <p:pic>
        <p:nvPicPr>
          <p:cNvPr id="6146" name="Picture 2"/>
          <p:cNvPicPr>
            <a:picLocks noChangeAspect="1" noChangeArrowheads="1"/>
          </p:cNvPicPr>
          <p:nvPr/>
        </p:nvPicPr>
        <p:blipFill>
          <a:blip r:embed="rId2"/>
          <a:srcRect/>
          <a:stretch>
            <a:fillRect/>
          </a:stretch>
        </p:blipFill>
        <p:spPr bwMode="auto">
          <a:xfrm>
            <a:off x="4876800" y="554038"/>
            <a:ext cx="3857625" cy="5792787"/>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4489450" cy="6477000"/>
          </a:xfrm>
        </p:spPr>
        <p:txBody>
          <a:bodyPr rtlCol="0">
            <a:normAutofit lnSpcReduction="10000"/>
          </a:bodyPr>
          <a:lstStyle/>
          <a:p>
            <a:pPr fontAlgn="auto">
              <a:spcAft>
                <a:spcPts val="0"/>
              </a:spcAft>
              <a:buFont typeface="Arial" pitchFamily="34" charset="0"/>
              <a:buChar char="•"/>
              <a:defRPr/>
            </a:pPr>
            <a:r>
              <a:rPr lang="en-US" b="1" dirty="0" smtClean="0">
                <a:ea typeface="+mn-ea"/>
                <a:cs typeface="+mn-cs"/>
              </a:rPr>
              <a:t>New &amp; improved Mark</a:t>
            </a:r>
          </a:p>
          <a:p>
            <a:pPr fontAlgn="auto">
              <a:spcAft>
                <a:spcPts val="0"/>
              </a:spcAft>
              <a:buFont typeface="Arial" pitchFamily="34" charset="0"/>
              <a:buChar char="•"/>
              <a:defRPr/>
            </a:pPr>
            <a:r>
              <a:rPr lang="en-US" b="1" dirty="0">
                <a:ea typeface="+mn-ea"/>
                <a:cs typeface="+mn-cs"/>
              </a:rPr>
              <a:t>D</a:t>
            </a:r>
            <a:r>
              <a:rPr lang="en-US" b="1" dirty="0" smtClean="0">
                <a:ea typeface="+mn-ea"/>
                <a:cs typeface="+mn-cs"/>
              </a:rPr>
              <a:t>ark &amp; suspenseful nativity, suitable genealogy, longer ending, embellishing Jesus’ deeds, plenty miracles </a:t>
            </a:r>
          </a:p>
          <a:p>
            <a:pPr fontAlgn="auto">
              <a:spcAft>
                <a:spcPts val="0"/>
              </a:spcAft>
              <a:buFont typeface="Arial" pitchFamily="34" charset="0"/>
              <a:buChar char="•"/>
              <a:defRPr/>
            </a:pPr>
            <a:r>
              <a:rPr lang="en-US" b="1" dirty="0" smtClean="0">
                <a:ea typeface="+mn-ea"/>
                <a:cs typeface="+mn-cs"/>
              </a:rPr>
              <a:t>Most Jewish Jesus</a:t>
            </a:r>
          </a:p>
          <a:p>
            <a:pPr fontAlgn="auto">
              <a:spcAft>
                <a:spcPts val="0"/>
              </a:spcAft>
              <a:buFont typeface="Arial" pitchFamily="34" charset="0"/>
              <a:buChar char="•"/>
              <a:defRPr/>
            </a:pPr>
            <a:r>
              <a:rPr lang="en-US" b="1" dirty="0" smtClean="0">
                <a:ea typeface="+mn-ea"/>
                <a:cs typeface="+mn-cs"/>
              </a:rPr>
              <a:t>Claims Jesus’ life prophesied in Hebrew scriptures</a:t>
            </a:r>
          </a:p>
          <a:p>
            <a:pPr fontAlgn="auto">
              <a:spcAft>
                <a:spcPts val="0"/>
              </a:spcAft>
              <a:buFont typeface="Arial" pitchFamily="34" charset="0"/>
              <a:buChar char="•"/>
              <a:defRPr/>
            </a:pPr>
            <a:r>
              <a:rPr lang="en-US" b="1" dirty="0" smtClean="0">
                <a:ea typeface="+mn-ea"/>
                <a:cs typeface="+mn-cs"/>
              </a:rPr>
              <a:t>No immanent return … “some day”</a:t>
            </a:r>
          </a:p>
        </p:txBody>
      </p:sp>
      <p:pic>
        <p:nvPicPr>
          <p:cNvPr id="7170" name="Picture 2"/>
          <p:cNvPicPr>
            <a:picLocks noChangeAspect="1" noChangeArrowheads="1"/>
          </p:cNvPicPr>
          <p:nvPr/>
        </p:nvPicPr>
        <p:blipFill>
          <a:blip r:embed="rId2"/>
          <a:srcRect/>
          <a:stretch>
            <a:fillRect/>
          </a:stretch>
        </p:blipFill>
        <p:spPr bwMode="auto">
          <a:xfrm>
            <a:off x="4870450" y="381000"/>
            <a:ext cx="4151313" cy="6096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3345" name="Content Placeholder 2"/>
          <p:cNvSpPr>
            <a:spLocks noGrp="1"/>
          </p:cNvSpPr>
          <p:nvPr>
            <p:ph idx="1"/>
          </p:nvPr>
        </p:nvSpPr>
        <p:spPr>
          <a:xfrm>
            <a:off x="381000" y="3200400"/>
            <a:ext cx="8610600" cy="3657600"/>
          </a:xfrm>
        </p:spPr>
        <p:txBody>
          <a:bodyPr/>
          <a:lstStyle/>
          <a:p>
            <a:r>
              <a:rPr lang="en-US" sz="2800" b="1" smtClean="0"/>
              <a:t>Jesus is serene, beatific, unflappable, faultless</a:t>
            </a:r>
          </a:p>
          <a:p>
            <a:r>
              <a:rPr lang="en-US" sz="2800" b="1" smtClean="0"/>
              <a:t>Zen master image of dignified perfection </a:t>
            </a:r>
          </a:p>
          <a:p>
            <a:r>
              <a:rPr lang="en-US" sz="2800" b="1" smtClean="0"/>
              <a:t>Happy, angst-free nativity, brand new genealogy—completely irreconcilable with Matthew’s versions</a:t>
            </a:r>
          </a:p>
          <a:p>
            <a:r>
              <a:rPr lang="en-US" sz="2800" b="1" smtClean="0"/>
              <a:t>While Mark’s Jesus dies in anguish and despair,    Luke’s Jesus exits with composure and acceptance</a:t>
            </a:r>
          </a:p>
          <a:p>
            <a:r>
              <a:rPr lang="en-US" sz="2800" b="1" smtClean="0"/>
              <a:t>Will NOT be right back during follower’s lifetimes</a:t>
            </a:r>
          </a:p>
          <a:p>
            <a:endParaRPr lang="en-US" b="1" smtClean="0"/>
          </a:p>
        </p:txBody>
      </p:sp>
      <p:pic>
        <p:nvPicPr>
          <p:cNvPr id="8194" name="Picture 2"/>
          <p:cNvPicPr>
            <a:picLocks noChangeAspect="1" noChangeArrowheads="1"/>
          </p:cNvPicPr>
          <p:nvPr/>
        </p:nvPicPr>
        <p:blipFill>
          <a:blip r:embed="rId2"/>
          <a:srcRect/>
          <a:stretch>
            <a:fillRect/>
          </a:stretch>
        </p:blipFill>
        <p:spPr bwMode="auto">
          <a:xfrm>
            <a:off x="1471613" y="14288"/>
            <a:ext cx="6172200" cy="29527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4369" name="Content Placeholder 2"/>
          <p:cNvSpPr>
            <a:spLocks noGrp="1"/>
          </p:cNvSpPr>
          <p:nvPr>
            <p:ph idx="1"/>
          </p:nvPr>
        </p:nvSpPr>
        <p:spPr>
          <a:xfrm>
            <a:off x="381000" y="3352800"/>
            <a:ext cx="8686800" cy="3505200"/>
          </a:xfrm>
        </p:spPr>
        <p:txBody>
          <a:bodyPr/>
          <a:lstStyle/>
          <a:p>
            <a:r>
              <a:rPr lang="en-US" sz="2800" b="1" smtClean="0"/>
              <a:t>Superman—large &amp; in charge, he </a:t>
            </a:r>
            <a:r>
              <a:rPr lang="en-US" sz="2800" b="1" i="1" smtClean="0"/>
              <a:t>knows </a:t>
            </a:r>
            <a:r>
              <a:rPr lang="en-US" sz="2800" b="1" smtClean="0"/>
              <a:t>he’s God</a:t>
            </a:r>
          </a:p>
          <a:p>
            <a:r>
              <a:rPr lang="en-US" sz="2800" b="1" smtClean="0"/>
              <a:t>Not born of a virgin, not born in Bethlehem</a:t>
            </a:r>
          </a:p>
          <a:p>
            <a:r>
              <a:rPr lang="en-US" sz="2800" b="1" smtClean="0"/>
              <a:t>Ministry = 3 years not 1 (as per other Gospels)</a:t>
            </a:r>
          </a:p>
          <a:p>
            <a:r>
              <a:rPr lang="en-US" sz="2800" b="1" smtClean="0"/>
              <a:t>Republican Jesus—no parables, no Sermon on Mount</a:t>
            </a:r>
          </a:p>
          <a:p>
            <a:r>
              <a:rPr lang="en-US" sz="2800" b="1" i="1" smtClean="0"/>
              <a:t>Hates</a:t>
            </a:r>
            <a:r>
              <a:rPr lang="en-US" sz="2800" b="1" smtClean="0"/>
              <a:t> the Jews—brought up 71 times, over half in nasty anti-Semitic fashion</a:t>
            </a:r>
          </a:p>
        </p:txBody>
      </p:sp>
      <p:pic>
        <p:nvPicPr>
          <p:cNvPr id="2" name="Picture 1"/>
          <p:cNvPicPr>
            <a:picLocks noChangeAspect="1"/>
          </p:cNvPicPr>
          <p:nvPr/>
        </p:nvPicPr>
        <p:blipFill>
          <a:blip r:embed="rId2"/>
          <a:stretch>
            <a:fillRect/>
          </a:stretch>
        </p:blipFill>
        <p:spPr>
          <a:xfrm>
            <a:off x="4267200" y="219075"/>
            <a:ext cx="4605338" cy="28575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12916" y="1186159"/>
            <a:ext cx="360188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rPr>
              <a:t>John’s Jesus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763" y="3200400"/>
            <a:ext cx="8555037" cy="3657600"/>
          </a:xfrm>
        </p:spPr>
        <p:txBody>
          <a:bodyPr rtlCol="0">
            <a:normAutofit lnSpcReduction="10000"/>
          </a:bodyPr>
          <a:lstStyle/>
          <a:p>
            <a:pPr fontAlgn="auto">
              <a:spcAft>
                <a:spcPts val="0"/>
              </a:spcAft>
              <a:buFont typeface="Arial" pitchFamily="34" charset="0"/>
              <a:buChar char="•"/>
              <a:defRPr/>
            </a:pPr>
            <a:r>
              <a:rPr lang="en-US" sz="2800" b="1" dirty="0" smtClean="0">
                <a:ea typeface="+mn-ea"/>
                <a:cs typeface="+mn-cs"/>
              </a:rPr>
              <a:t>No Lord’s Supper</a:t>
            </a:r>
          </a:p>
          <a:p>
            <a:pPr fontAlgn="auto">
              <a:spcAft>
                <a:spcPts val="0"/>
              </a:spcAft>
              <a:buFont typeface="Arial" pitchFamily="34" charset="0"/>
              <a:buChar char="•"/>
              <a:defRPr/>
            </a:pPr>
            <a:r>
              <a:rPr lang="en-US" sz="2800" b="1" dirty="0" smtClean="0">
                <a:ea typeface="+mn-ea"/>
                <a:cs typeface="+mn-cs"/>
              </a:rPr>
              <a:t>John’s </a:t>
            </a:r>
            <a:r>
              <a:rPr lang="en-US" sz="2800" b="1" dirty="0" err="1" smtClean="0">
                <a:ea typeface="+mn-ea"/>
                <a:cs typeface="+mn-cs"/>
              </a:rPr>
              <a:t>SuperJesus</a:t>
            </a:r>
            <a:r>
              <a:rPr lang="en-US" sz="2800" b="1" dirty="0" smtClean="0">
                <a:ea typeface="+mn-ea"/>
                <a:cs typeface="+mn-cs"/>
              </a:rPr>
              <a:t> does not cry or need angels to comfort him</a:t>
            </a:r>
          </a:p>
          <a:p>
            <a:pPr fontAlgn="auto">
              <a:spcAft>
                <a:spcPts val="0"/>
              </a:spcAft>
              <a:buFont typeface="Arial" pitchFamily="34" charset="0"/>
              <a:buChar char="•"/>
              <a:defRPr/>
            </a:pPr>
            <a:r>
              <a:rPr lang="en-US" sz="2800" b="1" dirty="0" smtClean="0">
                <a:ea typeface="+mn-ea"/>
                <a:cs typeface="+mn-cs"/>
              </a:rPr>
              <a:t>Doesn’t let Judas kiss on </a:t>
            </a:r>
            <a:r>
              <a:rPr lang="en-US" sz="2800" b="1" i="1" dirty="0" smtClean="0">
                <a:ea typeface="+mn-ea"/>
                <a:cs typeface="+mn-cs"/>
              </a:rPr>
              <a:t>his</a:t>
            </a:r>
            <a:r>
              <a:rPr lang="en-US" sz="2800" b="1" dirty="0" smtClean="0">
                <a:ea typeface="+mn-ea"/>
                <a:cs typeface="+mn-cs"/>
              </a:rPr>
              <a:t> Jesus, or let anyone carry </a:t>
            </a:r>
            <a:r>
              <a:rPr lang="en-US" sz="2800" b="1" i="1" dirty="0" smtClean="0">
                <a:ea typeface="+mn-ea"/>
                <a:cs typeface="+mn-cs"/>
              </a:rPr>
              <a:t>his</a:t>
            </a:r>
            <a:r>
              <a:rPr lang="en-US" sz="2800" b="1" dirty="0" smtClean="0">
                <a:ea typeface="+mn-ea"/>
                <a:cs typeface="+mn-cs"/>
              </a:rPr>
              <a:t> cross up the hill for him</a:t>
            </a:r>
          </a:p>
          <a:p>
            <a:pPr fontAlgn="auto">
              <a:spcAft>
                <a:spcPts val="0"/>
              </a:spcAft>
              <a:buFont typeface="Arial" pitchFamily="34" charset="0"/>
              <a:buChar char="•"/>
              <a:defRPr/>
            </a:pPr>
            <a:r>
              <a:rPr lang="en-US" sz="2800" b="1" dirty="0" smtClean="0">
                <a:ea typeface="+mn-ea"/>
                <a:cs typeface="+mn-cs"/>
              </a:rPr>
              <a:t>John has virtually nothing in common with any other Gospel—theme, content, time duration, order of events, style, or Jesus’ sayings</a:t>
            </a:r>
          </a:p>
        </p:txBody>
      </p:sp>
      <p:pic>
        <p:nvPicPr>
          <p:cNvPr id="2" name="Picture 1"/>
          <p:cNvPicPr>
            <a:picLocks noChangeAspect="1"/>
          </p:cNvPicPr>
          <p:nvPr/>
        </p:nvPicPr>
        <p:blipFill>
          <a:blip r:embed="rId2"/>
          <a:stretch>
            <a:fillRect/>
          </a:stretch>
        </p:blipFill>
        <p:spPr>
          <a:xfrm>
            <a:off x="4267200" y="219075"/>
            <a:ext cx="4605338" cy="28575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12916" y="1186159"/>
            <a:ext cx="360188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ea typeface="+mn-ea"/>
                <a:cs typeface="+mn-cs"/>
              </a:rPr>
              <a:t>John’s Jesus</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mn-lt"/>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5526" y="304800"/>
            <a:ext cx="4488873" cy="1143000"/>
          </a:xfrm>
        </p:spPr>
        <p:txBody>
          <a:bodyPr rtlCol="0">
            <a:normAutofit/>
          </a:bodyPr>
          <a:lstStyle/>
          <a:p>
            <a:pPr fontAlgn="auto">
              <a:spcAft>
                <a:spcPts val="0"/>
              </a:spcAft>
              <a:defRPr/>
            </a:pP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Conclusions?</a:t>
            </a:r>
            <a:endParaRPr lang="en-US" sz="5400" dirty="0">
              <a:ea typeface="+mj-ea"/>
              <a:cs typeface="+mj-cs"/>
            </a:endParaRPr>
          </a:p>
        </p:txBody>
      </p:sp>
      <p:sp>
        <p:nvSpPr>
          <p:cNvPr id="3" name="Content Placeholder 2"/>
          <p:cNvSpPr>
            <a:spLocks noGrp="1"/>
          </p:cNvSpPr>
          <p:nvPr>
            <p:ph idx="1"/>
          </p:nvPr>
        </p:nvSpPr>
        <p:spPr>
          <a:xfrm>
            <a:off x="4876800" y="609600"/>
            <a:ext cx="4114800" cy="5867400"/>
          </a:xfrm>
        </p:spPr>
        <p:txBody>
          <a:bodyPr rtlCol="0">
            <a:normAutofit lnSpcReduction="10000"/>
          </a:bodyPr>
          <a:lstStyle/>
          <a:p>
            <a:pPr fontAlgn="auto">
              <a:spcAft>
                <a:spcPts val="0"/>
              </a:spcAft>
              <a:buFont typeface="Arial" pitchFamily="34" charset="0"/>
              <a:buChar char="•"/>
              <a:defRPr/>
            </a:pPr>
            <a:r>
              <a:rPr lang="en-US" b="1" dirty="0" smtClean="0">
                <a:ea typeface="+mn-ea"/>
                <a:cs typeface="+mn-cs"/>
              </a:rPr>
              <a:t>Gospels written with agenda</a:t>
            </a:r>
          </a:p>
          <a:p>
            <a:pPr fontAlgn="auto">
              <a:spcAft>
                <a:spcPts val="0"/>
              </a:spcAft>
              <a:buFont typeface="Arial" pitchFamily="34" charset="0"/>
              <a:buChar char="•"/>
              <a:defRPr/>
            </a:pPr>
            <a:r>
              <a:rPr lang="en-US" b="1" dirty="0" smtClean="0">
                <a:ea typeface="+mn-ea"/>
                <a:cs typeface="+mn-cs"/>
              </a:rPr>
              <a:t>Each writer had angle, axe to grind</a:t>
            </a:r>
          </a:p>
          <a:p>
            <a:pPr fontAlgn="auto">
              <a:spcAft>
                <a:spcPts val="0"/>
              </a:spcAft>
              <a:buFont typeface="Arial" pitchFamily="34" charset="0"/>
              <a:buChar char="•"/>
              <a:defRPr/>
            </a:pPr>
            <a:r>
              <a:rPr lang="en-US" b="1" dirty="0" smtClean="0">
                <a:ea typeface="+mn-ea"/>
                <a:cs typeface="+mn-cs"/>
              </a:rPr>
              <a:t>Written long after Paul’s Epistles</a:t>
            </a:r>
          </a:p>
          <a:p>
            <a:pPr fontAlgn="auto">
              <a:spcAft>
                <a:spcPts val="0"/>
              </a:spcAft>
              <a:buFont typeface="Arial" pitchFamily="34" charset="0"/>
              <a:buChar char="•"/>
              <a:defRPr/>
            </a:pPr>
            <a:r>
              <a:rPr lang="en-US" b="1" dirty="0" smtClean="0">
                <a:ea typeface="+mn-ea"/>
                <a:cs typeface="+mn-cs"/>
              </a:rPr>
              <a:t>By members of fanatical cult</a:t>
            </a:r>
          </a:p>
          <a:p>
            <a:pPr fontAlgn="auto">
              <a:spcAft>
                <a:spcPts val="0"/>
              </a:spcAft>
              <a:buFont typeface="Arial" pitchFamily="34" charset="0"/>
              <a:buChar char="•"/>
              <a:defRPr/>
            </a:pPr>
            <a:r>
              <a:rPr lang="en-US" b="1" dirty="0" smtClean="0">
                <a:ea typeface="+mn-ea"/>
                <a:cs typeface="+mn-cs"/>
              </a:rPr>
              <a:t>Believed their dreams were communications from God</a:t>
            </a:r>
          </a:p>
        </p:txBody>
      </p:sp>
      <p:pic>
        <p:nvPicPr>
          <p:cNvPr id="5" name="Picture 4" descr="gospels"/>
          <p:cNvPicPr>
            <a:picLocks noChangeAspect="1" noChangeArrowheads="1"/>
          </p:cNvPicPr>
          <p:nvPr/>
        </p:nvPicPr>
        <p:blipFill>
          <a:blip r:embed="rId2"/>
          <a:srcRect/>
          <a:stretch>
            <a:fillRect/>
          </a:stretch>
        </p:blipFill>
        <p:spPr>
          <a:xfrm>
            <a:off x="214313" y="1600200"/>
            <a:ext cx="4495800" cy="44465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41" name="TextBox 1"/>
          <p:cNvSpPr txBox="1">
            <a:spLocks noChangeArrowheads="1"/>
          </p:cNvSpPr>
          <p:nvPr/>
        </p:nvSpPr>
        <p:spPr bwMode="auto">
          <a:xfrm>
            <a:off x="381000" y="646113"/>
            <a:ext cx="4419600" cy="5510212"/>
          </a:xfrm>
          <a:prstGeom prst="rect">
            <a:avLst/>
          </a:prstGeom>
          <a:noFill/>
          <a:ln w="9525">
            <a:noFill/>
            <a:miter lim="800000"/>
            <a:headEnd/>
            <a:tailEnd/>
          </a:ln>
        </p:spPr>
        <p:txBody>
          <a:bodyPr>
            <a:prstTxWarp prst="textNoShape">
              <a:avLst/>
            </a:prstTxWarp>
            <a:spAutoFit/>
          </a:bodyPr>
          <a:lstStyle/>
          <a:p>
            <a:pPr marL="457200" indent="-457200">
              <a:buFont typeface="Arial" pitchFamily="-72" charset="0"/>
              <a:buChar char="•"/>
            </a:pPr>
            <a:r>
              <a:rPr lang="en-US" sz="3200" b="1">
                <a:solidFill>
                  <a:srgbClr val="000000"/>
                </a:solidFill>
                <a:latin typeface="Calibri" pitchFamily="-72" charset="0"/>
              </a:rPr>
              <a:t>Whole basketfuls of fake books (forgeries) written by Christians</a:t>
            </a:r>
          </a:p>
          <a:p>
            <a:pPr marL="457200" indent="-457200">
              <a:buFont typeface="Arial" pitchFamily="-72" charset="0"/>
              <a:buChar char="•"/>
            </a:pPr>
            <a:r>
              <a:rPr lang="en-US" sz="3200" b="1">
                <a:solidFill>
                  <a:srgbClr val="000000"/>
                </a:solidFill>
                <a:latin typeface="Calibri" pitchFamily="-72" charset="0"/>
              </a:rPr>
              <a:t>Over a dozen more Gospels, bogus letters, wild fantasies about the deeds of Jesus in his childhood</a:t>
            </a:r>
          </a:p>
          <a:p>
            <a:pPr marL="457200" indent="-457200">
              <a:buFont typeface="Arial" pitchFamily="-72" charset="0"/>
              <a:buChar char="•"/>
            </a:pPr>
            <a:r>
              <a:rPr lang="en-US" sz="3200" b="1">
                <a:solidFill>
                  <a:srgbClr val="000000"/>
                </a:solidFill>
                <a:latin typeface="Calibri" pitchFamily="-72" charset="0"/>
              </a:rPr>
              <a:t>No sound basis for trusting the “canonical” Gospels</a:t>
            </a:r>
          </a:p>
        </p:txBody>
      </p:sp>
      <p:pic>
        <p:nvPicPr>
          <p:cNvPr id="10242" name="Picture 2"/>
          <p:cNvPicPr>
            <a:picLocks noChangeAspect="1" noChangeArrowheads="1"/>
          </p:cNvPicPr>
          <p:nvPr/>
        </p:nvPicPr>
        <p:blipFill>
          <a:blip r:embed="rId2"/>
          <a:srcRect/>
          <a:stretch>
            <a:fillRect/>
          </a:stretch>
        </p:blipFill>
        <p:spPr bwMode="auto">
          <a:xfrm>
            <a:off x="4800600" y="315913"/>
            <a:ext cx="4086225" cy="61722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8465" name="Picture 2"/>
          <p:cNvPicPr>
            <a:picLocks noChangeAspect="1" noChangeArrowheads="1"/>
          </p:cNvPicPr>
          <p:nvPr/>
        </p:nvPicPr>
        <p:blipFill>
          <a:blip r:embed="rId2"/>
          <a:srcRect l="12881" r="1080" b="1587"/>
          <a:stretch>
            <a:fillRect/>
          </a:stretch>
        </p:blipFill>
        <p:spPr bwMode="auto">
          <a:xfrm>
            <a:off x="0" y="0"/>
            <a:ext cx="9144000" cy="6880225"/>
          </a:xfrm>
          <a:prstGeom prst="rect">
            <a:avLst/>
          </a:prstGeom>
          <a:noFill/>
          <a:ln w="9525">
            <a:noFill/>
            <a:miter lim="800000"/>
            <a:headEnd/>
            <a:tailEnd/>
          </a:ln>
        </p:spPr>
      </p:pic>
      <p:sp>
        <p:nvSpPr>
          <p:cNvPr id="2" name="Rectangle 1"/>
          <p:cNvSpPr/>
          <p:nvPr/>
        </p:nvSpPr>
        <p:spPr>
          <a:xfrm>
            <a:off x="6927" y="5388636"/>
            <a:ext cx="5784273" cy="1200329"/>
          </a:xfrm>
          <a:prstGeom prst="rect">
            <a:avLst/>
          </a:prstGeom>
          <a:solidFill>
            <a:schemeClr val="tx1"/>
          </a:solid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Earliest Christians—spiritual not bodily resurrection</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rot="5400000">
            <a:off x="1524000" y="1143000"/>
            <a:ext cx="6096000" cy="4572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 uri="{AF507438-7753-43E0-B8FC-AC1667EBCBE1}"/>
          </a:extLst>
        </p:spPr>
      </p:pic>
    </p:spTree>
  </p:cSld>
  <p:clrMapOvr>
    <a:masterClrMapping/>
  </p:clrMapOvr>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9489" name="Picture 2"/>
          <p:cNvPicPr>
            <a:picLocks noChangeAspect="1" noChangeArrowheads="1"/>
          </p:cNvPicPr>
          <p:nvPr/>
        </p:nvPicPr>
        <p:blipFill>
          <a:blip r:embed="rId2"/>
          <a:srcRect l="12881" r="1080" b="1587"/>
          <a:stretch>
            <a:fillRect/>
          </a:stretch>
        </p:blipFill>
        <p:spPr bwMode="auto">
          <a:xfrm>
            <a:off x="0" y="0"/>
            <a:ext cx="9144000" cy="6880225"/>
          </a:xfrm>
          <a:prstGeom prst="rect">
            <a:avLst/>
          </a:prstGeom>
          <a:noFill/>
          <a:ln w="9525">
            <a:noFill/>
            <a:miter lim="800000"/>
            <a:headEnd/>
            <a:tailEnd/>
          </a:ln>
        </p:spPr>
      </p:pic>
      <p:sp>
        <p:nvSpPr>
          <p:cNvPr id="2" name="Rectangle 1"/>
          <p:cNvSpPr/>
          <p:nvPr/>
        </p:nvSpPr>
        <p:spPr>
          <a:xfrm>
            <a:off x="6927" y="5388636"/>
            <a:ext cx="6393873" cy="1200329"/>
          </a:xfrm>
          <a:prstGeom prst="rect">
            <a:avLst/>
          </a:prstGeom>
          <a:solidFill>
            <a:schemeClr val="tx1"/>
          </a:solid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Later Gospels elaborated &amp; exaggerated for persuasive effect </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0513" name="Picture 2"/>
          <p:cNvPicPr>
            <a:picLocks noChangeAspect="1" noChangeArrowheads="1"/>
          </p:cNvPicPr>
          <p:nvPr/>
        </p:nvPicPr>
        <p:blipFill>
          <a:blip r:embed="rId2"/>
          <a:srcRect l="12881" r="1080" b="1587"/>
          <a:stretch>
            <a:fillRect/>
          </a:stretch>
        </p:blipFill>
        <p:spPr bwMode="auto">
          <a:xfrm>
            <a:off x="0" y="0"/>
            <a:ext cx="9144000" cy="6880225"/>
          </a:xfrm>
          <a:prstGeom prst="rect">
            <a:avLst/>
          </a:prstGeom>
          <a:noFill/>
          <a:ln w="9525">
            <a:noFill/>
            <a:miter lim="800000"/>
            <a:headEnd/>
            <a:tailEnd/>
          </a:ln>
        </p:spPr>
      </p:pic>
      <p:sp>
        <p:nvSpPr>
          <p:cNvPr id="2" name="Rectangle 1"/>
          <p:cNvSpPr/>
          <p:nvPr/>
        </p:nvSpPr>
        <p:spPr>
          <a:xfrm>
            <a:off x="6927" y="5388636"/>
            <a:ext cx="7536873" cy="1200329"/>
          </a:xfrm>
          <a:prstGeom prst="rect">
            <a:avLst/>
          </a:prstGeom>
          <a:solidFill>
            <a:schemeClr val="tx1"/>
          </a:solid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Inconsistent Easter Chronology—Gospel accounts cannot be harmonized</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1537" name="Picture 2"/>
          <p:cNvPicPr>
            <a:picLocks noChangeAspect="1" noChangeArrowheads="1"/>
          </p:cNvPicPr>
          <p:nvPr/>
        </p:nvPicPr>
        <p:blipFill>
          <a:blip r:embed="rId2"/>
          <a:srcRect l="12881" r="1080" b="1587"/>
          <a:stretch>
            <a:fillRect/>
          </a:stretch>
        </p:blipFill>
        <p:spPr bwMode="auto">
          <a:xfrm>
            <a:off x="0" y="0"/>
            <a:ext cx="9144000" cy="6880225"/>
          </a:xfrm>
          <a:prstGeom prst="rect">
            <a:avLst/>
          </a:prstGeom>
          <a:noFill/>
          <a:ln w="9525">
            <a:noFill/>
            <a:miter lim="800000"/>
            <a:headEnd/>
            <a:tailEnd/>
          </a:ln>
        </p:spPr>
      </p:pic>
      <p:sp>
        <p:nvSpPr>
          <p:cNvPr id="2" name="Rectangle 1"/>
          <p:cNvSpPr/>
          <p:nvPr/>
        </p:nvSpPr>
        <p:spPr>
          <a:xfrm>
            <a:off x="6927" y="5388636"/>
            <a:ext cx="5257799" cy="1200329"/>
          </a:xfrm>
          <a:prstGeom prst="rect">
            <a:avLst/>
          </a:prstGeom>
          <a:solidFill>
            <a:schemeClr val="tx1"/>
          </a:solidFill>
        </p:spPr>
        <p:txBody>
          <a:bodyPr>
            <a:spAutoFit/>
          </a:bodyPr>
          <a:lstStyle/>
          <a:p>
            <a:pPr algn="ctr" fontAlgn="auto">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30% American Christians do not believe resurrection</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95493" y="457200"/>
            <a:ext cx="4143708" cy="1600200"/>
          </a:xfrm>
        </p:spPr>
        <p:txBody>
          <a:bodyPr rtlCol="0">
            <a:noAutofit/>
          </a:bodyPr>
          <a:lstStyle/>
          <a:p>
            <a:pPr fontAlgn="auto">
              <a:spcAft>
                <a:spcPts val="0"/>
              </a:spcAft>
              <a:defRPr/>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j-ea"/>
                <a:cs typeface="+mj-cs"/>
              </a:rPr>
              <a:t>How Do We Reconcile?</a:t>
            </a:r>
            <a:endParaRPr lang="en-US" sz="4800" dirty="0">
              <a:ea typeface="+mj-ea"/>
              <a:cs typeface="+mj-cs"/>
            </a:endParaRPr>
          </a:p>
        </p:txBody>
      </p:sp>
      <p:sp>
        <p:nvSpPr>
          <p:cNvPr id="322562" name="Content Placeholder 2"/>
          <p:cNvSpPr>
            <a:spLocks noGrp="1"/>
          </p:cNvSpPr>
          <p:nvPr>
            <p:ph idx="1"/>
          </p:nvPr>
        </p:nvSpPr>
        <p:spPr>
          <a:xfrm>
            <a:off x="5029200" y="2057400"/>
            <a:ext cx="3886200" cy="4565650"/>
          </a:xfrm>
        </p:spPr>
        <p:txBody>
          <a:bodyPr/>
          <a:lstStyle/>
          <a:p>
            <a:r>
              <a:rPr lang="en-US" b="1" smtClean="0"/>
              <a:t>Paul’s silence historical Jesus</a:t>
            </a:r>
          </a:p>
          <a:p>
            <a:r>
              <a:rPr lang="en-US" b="1" smtClean="0"/>
              <a:t>Silence contemporary writers</a:t>
            </a:r>
          </a:p>
          <a:p>
            <a:r>
              <a:rPr lang="en-US" b="1" smtClean="0"/>
              <a:t>Gospels’ discrepancies and fabrications</a:t>
            </a:r>
          </a:p>
        </p:txBody>
      </p:sp>
      <p:pic>
        <p:nvPicPr>
          <p:cNvPr id="5" name="Picture 2"/>
          <p:cNvPicPr>
            <a:picLocks noChangeAspect="1" noChangeArrowheads="1"/>
          </p:cNvPicPr>
          <p:nvPr/>
        </p:nvPicPr>
        <p:blipFill rotWithShape="1">
          <a:blip r:embed="rId2"/>
          <a:srcRect t="11111"/>
          <a:stretch/>
        </p:blipFill>
        <p:spPr bwMode="auto">
          <a:xfrm>
            <a:off x="206375" y="747713"/>
            <a:ext cx="4679950" cy="5486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74638"/>
            <a:ext cx="4762500" cy="6350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486400" y="838200"/>
            <a:ext cx="3352800" cy="1446550"/>
          </a:xfrm>
          <a:prstGeom prst="rect">
            <a:avLst/>
          </a:prstGeom>
          <a:noFill/>
        </p:spPr>
        <p:txBody>
          <a:bodyPr>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Gospels are Mythology</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
        <p:nvSpPr>
          <p:cNvPr id="4" name="Rectangle 3"/>
          <p:cNvSpPr/>
          <p:nvPr/>
        </p:nvSpPr>
        <p:spPr>
          <a:xfrm>
            <a:off x="5334000" y="2514600"/>
            <a:ext cx="3650673" cy="3477875"/>
          </a:xfrm>
          <a:prstGeom prst="rect">
            <a:avLst/>
          </a:prstGeom>
          <a:noFill/>
        </p:spPr>
        <p:txBody>
          <a:bodyPr>
            <a:spAutoFit/>
          </a:bodyPr>
          <a:lstStyle/>
          <a:p>
            <a:pPr algn="ctr" fontAlgn="auto">
              <a:spcBef>
                <a:spcPts val="0"/>
              </a:spcBef>
              <a:spcAft>
                <a:spcPts val="0"/>
              </a:spcAft>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Gospel writers created mythic figure for propaganda purposes</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990600"/>
            <a:ext cx="3505200" cy="5486400"/>
          </a:xfrm>
        </p:spPr>
        <p:txBody>
          <a:bodyPr rtlCol="0">
            <a:normAutofit/>
          </a:bodyPr>
          <a:lstStyle/>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Like comic-book writers—goal to historicize a myth—a savior,  hero, cult figure</a:t>
            </a:r>
          </a:p>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Gospel writers wrote evangelism and theology,          not history</a:t>
            </a:r>
            <a:endParaRPr lang="en-US" dirty="0">
              <a:ea typeface="+mn-ea"/>
              <a:cs typeface="+mn-cs"/>
            </a:endParaRPr>
          </a:p>
        </p:txBody>
      </p:sp>
      <p:pic>
        <p:nvPicPr>
          <p:cNvPr id="4" name="Picture 3"/>
          <p:cNvPicPr>
            <a:picLocks noChangeAspect="1"/>
          </p:cNvPicPr>
          <p:nvPr/>
        </p:nvPicPr>
        <p:blipFill>
          <a:blip r:embed="rId2"/>
          <a:stretch>
            <a:fillRect/>
          </a:stretch>
        </p:blipFill>
        <p:spPr>
          <a:xfrm>
            <a:off x="381000" y="274638"/>
            <a:ext cx="4762500" cy="635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609600"/>
            <a:ext cx="3505200" cy="6015182"/>
          </a:xfrm>
        </p:spPr>
        <p:txBody>
          <a:bodyPr rtlCol="0">
            <a:normAutofit/>
          </a:bodyPr>
          <a:lstStyle/>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Biographical details of Gospels based on Old Testament</a:t>
            </a:r>
          </a:p>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Joshua &amp; 1 Kings</a:t>
            </a:r>
          </a:p>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“Hero” ticked the right boxes and prophesies of Isaiah </a:t>
            </a:r>
          </a:p>
          <a:p>
            <a:pPr fontAlgn="auto">
              <a:spcAft>
                <a:spcPts val="0"/>
              </a:spcAft>
              <a:buFont typeface="Arial" pitchFamily="34" charset="0"/>
              <a:buChar cha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rPr>
              <a:t>Isaiah = good savior template</a:t>
            </a:r>
          </a:p>
          <a:p>
            <a:pPr fontAlgn="auto">
              <a:spcAft>
                <a:spcPts val="0"/>
              </a:spcAft>
              <a:buFont typeface="Arial" pitchFamily="34" charset="0"/>
              <a:buChar cha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p:txBody>
      </p:sp>
      <p:pic>
        <p:nvPicPr>
          <p:cNvPr id="4" name="Picture 3"/>
          <p:cNvPicPr>
            <a:picLocks noChangeAspect="1"/>
          </p:cNvPicPr>
          <p:nvPr/>
        </p:nvPicPr>
        <p:blipFill>
          <a:blip r:embed="rId2"/>
          <a:stretch>
            <a:fillRect/>
          </a:stretch>
        </p:blipFill>
        <p:spPr>
          <a:xfrm>
            <a:off x="381000" y="274638"/>
            <a:ext cx="4762500" cy="635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380999"/>
            <a:ext cx="4343400" cy="6477001"/>
          </a:xfrm>
        </p:spPr>
        <p:txBody>
          <a:bodyPr rtlCol="0">
            <a:normAutofit/>
          </a:bodyPr>
          <a:lstStyle/>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AD 33-64 incendiary political climate</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Many Messiahs and messianic movements within Judaism</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Period in which Jesus supposedly appeared teamed with fire-breathing prophets, exalted madmen, hysterics, heralds of the apocalypse</a:t>
            </a:r>
          </a:p>
          <a:p>
            <a:pPr fontAlgn="auto">
              <a:spcAft>
                <a:spcPts val="0"/>
              </a:spcAft>
              <a:buFont typeface="Arial" pitchFamily="34" charset="0"/>
              <a:buChar cha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p:txBody>
      </p:sp>
      <p:pic>
        <p:nvPicPr>
          <p:cNvPr id="2" name="Picture 1"/>
          <p:cNvPicPr>
            <a:picLocks noChangeAspect="1"/>
          </p:cNvPicPr>
          <p:nvPr/>
        </p:nvPicPr>
        <p:blipFill rotWithShape="1">
          <a:blip r:embed="rId2"/>
          <a:srcRect l="2458" t="2625" r="27480" b="23435"/>
          <a:stretch/>
        </p:blipFill>
        <p:spPr>
          <a:xfrm>
            <a:off x="228600" y="304800"/>
            <a:ext cx="4343400" cy="63087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380999"/>
            <a:ext cx="4343400" cy="6477001"/>
          </a:xfrm>
        </p:spPr>
        <p:txBody>
          <a:bodyPr rtlCol="0">
            <a:normAutofit/>
          </a:bodyPr>
          <a:lstStyle/>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First century Palestine rife with messianic Jewish sects disgruntled by annexation &amp; taxation by Roman overlords</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Believed an immanent apocalypse, delivered by a “Savior,” would set world to rights</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As prophesied in their sacred texts</a:t>
            </a:r>
          </a:p>
          <a:p>
            <a:pPr fontAlgn="auto">
              <a:spcAft>
                <a:spcPts val="0"/>
              </a:spcAft>
              <a:buFont typeface="Arial" pitchFamily="34" charset="0"/>
              <a:buChar cha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p:txBody>
      </p:sp>
      <p:pic>
        <p:nvPicPr>
          <p:cNvPr id="2" name="Picture 1"/>
          <p:cNvPicPr>
            <a:picLocks noChangeAspect="1"/>
          </p:cNvPicPr>
          <p:nvPr/>
        </p:nvPicPr>
        <p:blipFill rotWithShape="1">
          <a:blip r:embed="rId2"/>
          <a:srcRect l="2458" t="2625" r="27480" b="23435"/>
          <a:stretch/>
        </p:blipFill>
        <p:spPr>
          <a:xfrm>
            <a:off x="228600" y="304800"/>
            <a:ext cx="4343400" cy="63087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365907"/>
            <a:ext cx="4343400" cy="6186056"/>
          </a:xfrm>
        </p:spPr>
        <p:txBody>
          <a:bodyPr rtlCol="0">
            <a:normAutofit lnSpcReduction="10000"/>
          </a:bodyPr>
          <a:lstStyle/>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“Jesus” means “God saves, has saved, will save”</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“Jesus Christ” = name or title of epic hero</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“Christ Jesus” is a mythic hero/savior in one, or perhaps several, versions of a savior myth </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Served as catalyst for messianic aspirations of the period</a:t>
            </a:r>
          </a:p>
          <a:p>
            <a:pPr fontAlgn="auto">
              <a:spcAft>
                <a:spcPts val="0"/>
              </a:spcAft>
              <a:buFont typeface="Arial" pitchFamily="34" charset="0"/>
              <a:buChar cha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p:txBody>
      </p:sp>
      <p:pic>
        <p:nvPicPr>
          <p:cNvPr id="2" name="Picture 1"/>
          <p:cNvPicPr>
            <a:picLocks noChangeAspect="1"/>
          </p:cNvPicPr>
          <p:nvPr/>
        </p:nvPicPr>
        <p:blipFill rotWithShape="1">
          <a:blip r:embed="rId2"/>
          <a:srcRect l="2458" t="2625" r="27480" b="23435"/>
          <a:stretch/>
        </p:blipFill>
        <p:spPr>
          <a:xfrm>
            <a:off x="228600" y="304800"/>
            <a:ext cx="4343400" cy="63087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2819400" y="3532188"/>
            <a:ext cx="6010275" cy="30194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074" name="Picture 2"/>
          <p:cNvPicPr>
            <a:picLocks noChangeAspect="1" noChangeArrowheads="1"/>
          </p:cNvPicPr>
          <p:nvPr/>
        </p:nvPicPr>
        <p:blipFill>
          <a:blip r:embed="rId3"/>
          <a:srcRect/>
          <a:stretch>
            <a:fillRect/>
          </a:stretch>
        </p:blipFill>
        <p:spPr bwMode="auto">
          <a:xfrm>
            <a:off x="527050" y="1017588"/>
            <a:ext cx="6010275" cy="30194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076" name="Picture 4"/>
          <p:cNvPicPr>
            <a:picLocks noChangeAspect="1" noChangeArrowheads="1"/>
          </p:cNvPicPr>
          <p:nvPr/>
        </p:nvPicPr>
        <p:blipFill rotWithShape="1">
          <a:blip r:embed="rId4"/>
          <a:srcRect t="6808" b="11091"/>
          <a:stretch/>
        </p:blipFill>
        <p:spPr bwMode="auto">
          <a:xfrm>
            <a:off x="4176713" y="374650"/>
            <a:ext cx="4667250" cy="17589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TextBox 1"/>
          <p:cNvSpPr txBox="1">
            <a:spLocks noChangeArrowheads="1"/>
          </p:cNvSpPr>
          <p:nvPr/>
        </p:nvSpPr>
        <p:spPr bwMode="auto">
          <a:xfrm>
            <a:off x="7162800" y="3806825"/>
            <a:ext cx="1131888" cy="457200"/>
          </a:xfrm>
          <a:prstGeom prst="rect">
            <a:avLst/>
          </a:prstGeom>
          <a:noFill/>
          <a:ln w="9525">
            <a:noFill/>
            <a:miter lim="800000"/>
            <a:headEnd/>
            <a:tailEnd/>
          </a:ln>
        </p:spPr>
        <p:txBody>
          <a:bodyPr wrap="none">
            <a:prstTxWarp prst="textNoShape">
              <a:avLst/>
            </a:prstTxWarp>
            <a:spAutoFit/>
          </a:bodyPr>
          <a:lstStyle/>
          <a:p>
            <a:r>
              <a:rPr lang="en-US" sz="2400" b="1">
                <a:latin typeface="Calibri" pitchFamily="-72" charset="0"/>
                <a:ea typeface="Calibri" pitchFamily="-72" charset="0"/>
                <a:cs typeface="Calibri" pitchFamily="-72" charset="0"/>
                <a:hlinkClick r:id="rId5"/>
              </a:rPr>
              <a:t>Craving</a:t>
            </a:r>
            <a:endParaRPr lang="en-US" sz="2400" b="1">
              <a:latin typeface="Calibri" pitchFamily="-72" charset="0"/>
              <a:ea typeface="Calibri" pitchFamily="-72" charset="0"/>
              <a:cs typeface="Calibri" pitchFamily="-7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62000" y="571500"/>
            <a:ext cx="7620000" cy="57150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 name="Picture 2"/>
          <p:cNvPicPr>
            <a:picLocks noChangeAspect="1"/>
          </p:cNvPicPr>
          <p:nvPr/>
        </p:nvPicPr>
        <p:blipFill rotWithShape="1">
          <a:blip r:embed="rId3"/>
          <a:srcRect l="13857" r="27480" b="39596"/>
          <a:stretch/>
        </p:blipFill>
        <p:spPr>
          <a:xfrm rot="310083">
            <a:off x="4356100" y="266700"/>
            <a:ext cx="4464050" cy="63246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295400" y="914400"/>
            <a:ext cx="2417650" cy="923330"/>
          </a:xfrm>
          <a:prstGeom prst="rect">
            <a:avLst/>
          </a:prstGeom>
          <a:noFill/>
        </p:spPr>
        <p:txBody>
          <a:bodyPr wrap="none">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Essenes</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855"/>
          <a:stretch/>
        </p:blipFill>
        <p:spPr>
          <a:xfrm>
            <a:off x="3581400" y="152400"/>
            <a:ext cx="4318000" cy="637381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33400" y="2046283"/>
            <a:ext cx="3200400" cy="2585323"/>
          </a:xfrm>
          <a:prstGeom prst="rect">
            <a:avLst/>
          </a:prstGeom>
          <a:noFill/>
        </p:spPr>
        <p:txBody>
          <a:bodyPr>
            <a:spAutoFit/>
          </a:bodyPr>
          <a:lstStyle/>
          <a:p>
            <a:pPr algn="ct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Thy Kingdom Come</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1777" name="Picture 3"/>
          <p:cNvPicPr>
            <a:picLocks noChangeAspect="1" noChangeArrowheads="1"/>
          </p:cNvPicPr>
          <p:nvPr/>
        </p:nvPicPr>
        <p:blipFill>
          <a:blip r:embed="rId2"/>
          <a:srcRect r="3111"/>
          <a:stretch>
            <a:fillRect/>
          </a:stretch>
        </p:blipFill>
        <p:spPr bwMode="auto">
          <a:xfrm>
            <a:off x="0" y="0"/>
            <a:ext cx="9144000" cy="6900863"/>
          </a:xfrm>
          <a:prstGeom prst="rect">
            <a:avLst/>
          </a:prstGeom>
          <a:noFill/>
          <a:ln w="9525">
            <a:noFill/>
            <a:miter lim="800000"/>
            <a:headEnd/>
            <a:tailEnd/>
          </a:ln>
        </p:spPr>
      </p:pic>
      <p:sp>
        <p:nvSpPr>
          <p:cNvPr id="3" name="Rectangle 2"/>
          <p:cNvSpPr/>
          <p:nvPr/>
        </p:nvSpPr>
        <p:spPr>
          <a:xfrm>
            <a:off x="838200" y="3450676"/>
            <a:ext cx="7755777" cy="769441"/>
          </a:xfrm>
          <a:prstGeom prst="rect">
            <a:avLst/>
          </a:prstGeom>
          <a:noFill/>
        </p:spPr>
        <p:txBody>
          <a:bodyPr wrap="none">
            <a:spAutoFit/>
          </a:bodyPr>
          <a:lstStyle/>
          <a:p>
            <a:pPr algn="ctr" fontAlgn="auto">
              <a:spcBef>
                <a:spcPts val="0"/>
              </a:spcBef>
              <a:spcAft>
                <a:spcPts val="0"/>
              </a:spcAft>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Romans destroyed Temple 70 CE</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
        <p:nvSpPr>
          <p:cNvPr id="2" name="Rectangle 1"/>
          <p:cNvSpPr/>
          <p:nvPr/>
        </p:nvSpPr>
        <p:spPr>
          <a:xfrm>
            <a:off x="2590800" y="381000"/>
            <a:ext cx="6210546" cy="769441"/>
          </a:xfrm>
          <a:prstGeom prst="rect">
            <a:avLst/>
          </a:prstGeom>
          <a:noFill/>
        </p:spPr>
        <p:txBody>
          <a:bodyPr wrap="none">
            <a:spAutoFit/>
          </a:bodyPr>
          <a:lstStyle/>
          <a:p>
            <a:pPr algn="ctr" fontAlgn="auto">
              <a:spcBef>
                <a:spcPts val="0"/>
              </a:spcBef>
              <a:spcAft>
                <a:spcPts val="0"/>
              </a:spcAft>
              <a:defRPr/>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rPr>
              <a:t>Jewish Rebellion 66-70 CE</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52400"/>
            <a:ext cx="8937625" cy="52197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Rectangle 1"/>
          <p:cNvSpPr/>
          <p:nvPr/>
        </p:nvSpPr>
        <p:spPr>
          <a:xfrm>
            <a:off x="230046" y="5486400"/>
            <a:ext cx="8477747" cy="1200329"/>
          </a:xfrm>
          <a:prstGeom prst="rect">
            <a:avLst/>
          </a:prstGeom>
          <a:noFill/>
        </p:spPr>
        <p:txBody>
          <a:bodyPr>
            <a:spAutoFit/>
          </a:bodyPr>
          <a:lstStyle/>
          <a:p>
            <a:pPr algn="ctr" fontAlgn="auto">
              <a:spcBef>
                <a:spcPts val="0"/>
              </a:spcBef>
              <a:spcAft>
                <a:spcPts val="0"/>
              </a:spcAft>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Christians quit Jerusalem for Edessa            &amp; did not return until 4</a:t>
            </a:r>
            <a:r>
              <a:rPr lang="en-US" sz="3600"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th</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 CE</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48" t="6465" r="34152" b="29293"/>
          <a:stretch/>
        </p:blipFill>
        <p:spPr>
          <a:xfrm rot="5400000">
            <a:off x="1527175" y="-923925"/>
            <a:ext cx="6096000" cy="8693150"/>
          </a:xfrm>
          <a:prstGeom prst="rect">
            <a:avLst/>
          </a:prstGeom>
          <a:ln>
            <a:noFill/>
          </a:ln>
          <a:effectLst>
            <a:outerShdw blurRad="292100" dist="139700" dir="2700000" algn="tl" rotWithShape="0">
              <a:srgbClr val="333333">
                <a:alpha val="65000"/>
              </a:srgbClr>
            </a:outerShdw>
          </a:effectLst>
        </p:spPr>
      </p:pic>
      <p:sp>
        <p:nvSpPr>
          <p:cNvPr id="333826" name="TextBox 2"/>
          <p:cNvSpPr txBox="1">
            <a:spLocks noChangeArrowheads="1"/>
          </p:cNvSpPr>
          <p:nvPr/>
        </p:nvSpPr>
        <p:spPr bwMode="auto">
          <a:xfrm>
            <a:off x="381000" y="609600"/>
            <a:ext cx="8305800" cy="584200"/>
          </a:xfrm>
          <a:prstGeom prst="rect">
            <a:avLst/>
          </a:prstGeom>
          <a:noFill/>
          <a:ln w="9525">
            <a:noFill/>
            <a:miter lim="800000"/>
            <a:headEnd/>
            <a:tailEnd/>
          </a:ln>
        </p:spPr>
        <p:txBody>
          <a:bodyPr>
            <a:prstTxWarp prst="textNoShape">
              <a:avLst/>
            </a:prstTxWarp>
            <a:spAutoFit/>
          </a:bodyPr>
          <a:lstStyle/>
          <a:p>
            <a:pPr algn="ctr"/>
            <a:r>
              <a:rPr lang="en-US" sz="3200" b="1">
                <a:solidFill>
                  <a:srgbClr val="000000"/>
                </a:solidFill>
                <a:latin typeface="Calibri" pitchFamily="-72" charset="0"/>
              </a:rPr>
              <a:t>New Testament Gospels written 90s CE or later</a:t>
            </a:r>
          </a:p>
        </p:txBody>
      </p:sp>
      <p:sp>
        <p:nvSpPr>
          <p:cNvPr id="4" name="TextBox 3"/>
          <p:cNvSpPr txBox="1">
            <a:spLocks noChangeArrowheads="1"/>
          </p:cNvSpPr>
          <p:nvPr/>
        </p:nvSpPr>
        <p:spPr bwMode="auto">
          <a:xfrm>
            <a:off x="533400" y="1081088"/>
            <a:ext cx="3867150" cy="584200"/>
          </a:xfrm>
          <a:prstGeom prst="rect">
            <a:avLst/>
          </a:prstGeom>
          <a:noFill/>
          <a:ln w="9525">
            <a:noFill/>
            <a:miter lim="800000"/>
            <a:headEnd/>
            <a:tailEnd/>
          </a:ln>
        </p:spPr>
        <p:txBody>
          <a:bodyPr wrap="none">
            <a:prstTxWarp prst="textNoShape">
              <a:avLst/>
            </a:prstTxWarp>
            <a:spAutoFit/>
          </a:bodyPr>
          <a:lstStyle/>
          <a:p>
            <a:r>
              <a:rPr lang="en-US" sz="3200" b="1">
                <a:latin typeface="Calibri" pitchFamily="-72" charset="0"/>
              </a:rPr>
              <a:t>Propaganda Purposes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609600"/>
            <a:ext cx="4343400" cy="6015182"/>
          </a:xfrm>
        </p:spPr>
        <p:txBody>
          <a:bodyPr rtlCol="0">
            <a:normAutofit/>
          </a:bodyPr>
          <a:lstStyle/>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Jesus was a character-type modeled on pre-existing crucified Gods</a:t>
            </a:r>
          </a:p>
          <a:p>
            <a:pPr fontAlgn="auto">
              <a:spcAft>
                <a:spcPts val="0"/>
              </a:spcAft>
              <a:buFont typeface="Arial" pitchFamily="34" charset="0"/>
              <a:buChar char="•"/>
              <a:defRPr/>
            </a:pPr>
            <a:r>
              <a:rPr lang="en-US" b="1" dirty="0" smtClean="0">
                <a:ln w="1905"/>
                <a:effectLst>
                  <a:innerShdw blurRad="69850" dist="43180" dir="5400000">
                    <a:srgbClr val="000000">
                      <a:alpha val="65000"/>
                    </a:srgbClr>
                  </a:innerShdw>
                </a:effectLst>
                <a:ea typeface="+mn-ea"/>
                <a:cs typeface="+mn-cs"/>
              </a:rPr>
              <a:t>Christianity is almost entirely derivative from the many dying and resurrecting Mystery </a:t>
            </a:r>
            <a:r>
              <a:rPr lang="en-US" b="1" dirty="0" err="1" smtClean="0">
                <a:ln w="1905"/>
                <a:effectLst>
                  <a:innerShdw blurRad="69850" dist="43180" dir="5400000">
                    <a:srgbClr val="000000">
                      <a:alpha val="65000"/>
                    </a:srgbClr>
                  </a:innerShdw>
                </a:effectLst>
                <a:ea typeface="+mn-ea"/>
                <a:cs typeface="+mn-cs"/>
              </a:rPr>
              <a:t>godmen</a:t>
            </a:r>
            <a:r>
              <a:rPr lang="en-US" b="1" dirty="0" smtClean="0">
                <a:ln w="1905"/>
                <a:effectLst>
                  <a:innerShdw blurRad="69850" dist="43180" dir="5400000">
                    <a:srgbClr val="000000">
                      <a:alpha val="65000"/>
                    </a:srgbClr>
                  </a:innerShdw>
                </a:effectLst>
                <a:ea typeface="+mn-ea"/>
                <a:cs typeface="+mn-cs"/>
              </a:rPr>
              <a:t> of Mediterranean cultures predating Gospel Jesus</a:t>
            </a:r>
          </a:p>
          <a:p>
            <a:pPr fontAlgn="auto">
              <a:spcAft>
                <a:spcPts val="0"/>
              </a:spcAft>
              <a:buFont typeface="Arial" pitchFamily="34" charset="0"/>
              <a:buChar cha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a:p>
            <a:pPr fontAlgn="auto">
              <a:spcAft>
                <a:spcPts val="0"/>
              </a:spcAft>
              <a:buFont typeface="Arial" pitchFamily="34" charset="0"/>
              <a:buChar cha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cs typeface="+mn-cs"/>
            </a:endParaRPr>
          </a:p>
        </p:txBody>
      </p:sp>
      <p:pic>
        <p:nvPicPr>
          <p:cNvPr id="5" name="Picture 5" descr="Jesus Mysteries"/>
          <p:cNvPicPr>
            <a:picLocks noChangeAspect="1" noChangeArrowheads="1"/>
          </p:cNvPicPr>
          <p:nvPr/>
        </p:nvPicPr>
        <p:blipFill>
          <a:blip r:embed="rId2"/>
          <a:srcRect r="763"/>
          <a:stretch>
            <a:fillRect/>
          </a:stretch>
        </p:blipFill>
        <p:spPr bwMode="auto">
          <a:xfrm>
            <a:off x="152400" y="242888"/>
            <a:ext cx="4256088" cy="64008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0" y="152400"/>
            <a:ext cx="4927600" cy="318611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09600" y="3505200"/>
            <a:ext cx="8001000" cy="3108543"/>
          </a:xfrm>
          <a:prstGeom prst="rect">
            <a:avLst/>
          </a:prstGeom>
          <a:noFill/>
        </p:spPr>
        <p:txBody>
          <a:bodyPr>
            <a:spAutoFit/>
          </a:bodyPr>
          <a:lstStyle/>
          <a:p>
            <a:pPr algn="ctr" fontAlgn="auto">
              <a:spcBef>
                <a:spcPts val="0"/>
              </a:spcBef>
              <a:spcAft>
                <a:spcPts val="0"/>
              </a:spcAft>
              <a:defRPr/>
            </a:pPr>
            <a:r>
              <a:rPr lang="en-US" sz="2800" b="1" dirty="0">
                <a:ln w="1905"/>
                <a:effectLst>
                  <a:innerShdw blurRad="69850" dist="43180" dir="5400000">
                    <a:srgbClr val="000000">
                      <a:alpha val="65000"/>
                    </a:srgbClr>
                  </a:innerShdw>
                </a:effectLst>
                <a:latin typeface="+mn-lt"/>
                <a:ea typeface="+mn-ea"/>
                <a:cs typeface="+mn-cs"/>
              </a:rPr>
              <a:t>A number of pagan myths told of a savior who was sired by a god, born of a virgin at the winter solstice, surrounded by twelve zodiacal disciples, sacrificed as a scapegoat at the spring equinox, sent into the underworld, resurrected amid much rejoicing, and symbolically eaten by his followers to gain salvation and immortality</a:t>
            </a:r>
            <a:endParaRPr lang="en-US" sz="2800" b="1" dirty="0">
              <a:ln w="1905"/>
              <a:effectLst>
                <a:innerShdw blurRad="69850" dist="43180" dir="5400000">
                  <a:srgbClr val="000000">
                    <a:alpha val="65000"/>
                  </a:srgbClr>
                </a:innerShdw>
              </a:effectLst>
              <a:latin typeface="+mn-lt"/>
              <a:ea typeface="+mn-ea"/>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rot="21368001">
            <a:off x="639763" y="838200"/>
            <a:ext cx="3133725" cy="47625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6" name="Picture 2"/>
          <p:cNvPicPr>
            <a:picLocks noChangeAspect="1" noChangeArrowheads="1"/>
          </p:cNvPicPr>
          <p:nvPr/>
        </p:nvPicPr>
        <p:blipFill>
          <a:blip r:embed="rId3"/>
          <a:srcRect/>
          <a:stretch>
            <a:fillRect/>
          </a:stretch>
        </p:blipFill>
        <p:spPr bwMode="auto">
          <a:xfrm rot="190258">
            <a:off x="4283075" y="312738"/>
            <a:ext cx="4114800" cy="61722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027" name="Picture 3"/>
          <p:cNvPicPr>
            <a:picLocks noChangeAspect="1" noChangeArrowheads="1"/>
          </p:cNvPicPr>
          <p:nvPr/>
        </p:nvPicPr>
        <p:blipFill>
          <a:blip r:embed="rId4"/>
          <a:srcRect/>
          <a:stretch>
            <a:fillRect/>
          </a:stretch>
        </p:blipFill>
        <p:spPr bwMode="auto">
          <a:xfrm>
            <a:off x="3748088" y="1981200"/>
            <a:ext cx="1473200" cy="1676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133600" y="76200"/>
            <a:ext cx="4710113" cy="66294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2057400" y="0"/>
            <a:ext cx="4800600" cy="672306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38946" name="TextBox 1"/>
          <p:cNvSpPr txBox="1">
            <a:spLocks noChangeArrowheads="1"/>
          </p:cNvSpPr>
          <p:nvPr/>
        </p:nvSpPr>
        <p:spPr bwMode="auto">
          <a:xfrm>
            <a:off x="658813" y="3733800"/>
            <a:ext cx="1371600" cy="830263"/>
          </a:xfrm>
          <a:prstGeom prst="rect">
            <a:avLst/>
          </a:prstGeom>
          <a:noFill/>
          <a:ln w="9525">
            <a:noFill/>
            <a:miter lim="800000"/>
            <a:headEnd/>
            <a:tailEnd/>
          </a:ln>
        </p:spPr>
        <p:txBody>
          <a:bodyPr>
            <a:prstTxWarp prst="textNoShape">
              <a:avLst/>
            </a:prstTxWarp>
            <a:spAutoFit/>
          </a:bodyPr>
          <a:lstStyle/>
          <a:p>
            <a:pPr algn="ctr"/>
            <a:r>
              <a:rPr lang="en-US" sz="2400" b="1">
                <a:latin typeface="Calibri" pitchFamily="-72" charset="0"/>
                <a:hlinkClick r:id="rId3"/>
              </a:rPr>
              <a:t>Raglan Hero</a:t>
            </a:r>
            <a:endParaRPr lang="en-US" sz="2400" b="1">
              <a:latin typeface="Calibri" pitchFamily="-72"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1729</TotalTime>
  <Words>1535</Words>
  <Application>Microsoft Office PowerPoint</Application>
  <PresentationFormat>On-screen Show (4:3)</PresentationFormat>
  <Paragraphs>138</Paragraphs>
  <Slides>131</Slides>
  <Notes>4</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131</vt:i4>
      </vt:variant>
    </vt:vector>
  </HeadingPairs>
  <TitlesOfParts>
    <vt:vector size="136" baseType="lpstr">
      <vt:lpstr>Calibri</vt:lpstr>
      <vt:lpstr>ＭＳ Ｐゴシック</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Edward's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Anondah Saide</cp:lastModifiedBy>
  <cp:revision>130</cp:revision>
  <dcterms:created xsi:type="dcterms:W3CDTF">2012-02-23T19:02:51Z</dcterms:created>
  <dcterms:modified xsi:type="dcterms:W3CDTF">2012-06-08T00:33:08Z</dcterms:modified>
</cp:coreProperties>
</file>