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7.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8.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9.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8" r:id="rId3"/>
    <p:sldMasterId id="2147483702" r:id="rId4"/>
    <p:sldMasterId id="2147483714" r:id="rId5"/>
    <p:sldMasterId id="2147483741" r:id="rId6"/>
    <p:sldMasterId id="2147483754" r:id="rId7"/>
    <p:sldMasterId id="2147483772" r:id="rId8"/>
    <p:sldMasterId id="2147483790" r:id="rId9"/>
    <p:sldMasterId id="2147483808" r:id="rId10"/>
  </p:sldMasterIdLst>
  <p:notesMasterIdLst>
    <p:notesMasterId r:id="rId106"/>
  </p:notesMasterIdLst>
  <p:sldIdLst>
    <p:sldId id="280" r:id="rId11"/>
    <p:sldId id="265" r:id="rId12"/>
    <p:sldId id="282" r:id="rId13"/>
    <p:sldId id="283" r:id="rId14"/>
    <p:sldId id="284" r:id="rId15"/>
    <p:sldId id="268" r:id="rId16"/>
    <p:sldId id="269" r:id="rId17"/>
    <p:sldId id="281" r:id="rId18"/>
    <p:sldId id="270" r:id="rId19"/>
    <p:sldId id="271" r:id="rId20"/>
    <p:sldId id="272" r:id="rId21"/>
    <p:sldId id="273" r:id="rId22"/>
    <p:sldId id="274" r:id="rId23"/>
    <p:sldId id="275" r:id="rId24"/>
    <p:sldId id="276" r:id="rId25"/>
    <p:sldId id="277" r:id="rId26"/>
    <p:sldId id="296" r:id="rId27"/>
    <p:sldId id="295" r:id="rId28"/>
    <p:sldId id="294" r:id="rId29"/>
    <p:sldId id="297" r:id="rId30"/>
    <p:sldId id="285" r:id="rId31"/>
    <p:sldId id="293" r:id="rId32"/>
    <p:sldId id="299" r:id="rId33"/>
    <p:sldId id="279" r:id="rId34"/>
    <p:sldId id="298" r:id="rId35"/>
    <p:sldId id="258" r:id="rId36"/>
    <p:sldId id="259" r:id="rId37"/>
    <p:sldId id="260" r:id="rId38"/>
    <p:sldId id="261" r:id="rId39"/>
    <p:sldId id="263" r:id="rId40"/>
    <p:sldId id="262" r:id="rId41"/>
    <p:sldId id="264" r:id="rId42"/>
    <p:sldId id="308" r:id="rId43"/>
    <p:sldId id="309" r:id="rId44"/>
    <p:sldId id="310" r:id="rId45"/>
    <p:sldId id="311" r:id="rId46"/>
    <p:sldId id="313" r:id="rId47"/>
    <p:sldId id="312" r:id="rId48"/>
    <p:sldId id="314" r:id="rId49"/>
    <p:sldId id="315" r:id="rId50"/>
    <p:sldId id="316" r:id="rId51"/>
    <p:sldId id="317" r:id="rId52"/>
    <p:sldId id="319" r:id="rId53"/>
    <p:sldId id="320" r:id="rId54"/>
    <p:sldId id="366" r:id="rId55"/>
    <p:sldId id="300" r:id="rId56"/>
    <p:sldId id="367" r:id="rId57"/>
    <p:sldId id="321" r:id="rId58"/>
    <p:sldId id="322" r:id="rId59"/>
    <p:sldId id="323" r:id="rId60"/>
    <p:sldId id="324" r:id="rId61"/>
    <p:sldId id="325" r:id="rId62"/>
    <p:sldId id="326" r:id="rId63"/>
    <p:sldId id="327" r:id="rId64"/>
    <p:sldId id="328" r:id="rId65"/>
    <p:sldId id="329" r:id="rId66"/>
    <p:sldId id="330" r:id="rId67"/>
    <p:sldId id="331" r:id="rId68"/>
    <p:sldId id="333" r:id="rId69"/>
    <p:sldId id="341" r:id="rId70"/>
    <p:sldId id="335" r:id="rId71"/>
    <p:sldId id="353" r:id="rId72"/>
    <p:sldId id="354" r:id="rId73"/>
    <p:sldId id="355" r:id="rId74"/>
    <p:sldId id="356" r:id="rId75"/>
    <p:sldId id="357" r:id="rId76"/>
    <p:sldId id="358" r:id="rId77"/>
    <p:sldId id="359" r:id="rId78"/>
    <p:sldId id="362" r:id="rId79"/>
    <p:sldId id="363" r:id="rId80"/>
    <p:sldId id="364" r:id="rId81"/>
    <p:sldId id="336" r:id="rId82"/>
    <p:sldId id="365" r:id="rId83"/>
    <p:sldId id="342" r:id="rId84"/>
    <p:sldId id="349" r:id="rId85"/>
    <p:sldId id="350" r:id="rId86"/>
    <p:sldId id="351" r:id="rId87"/>
    <p:sldId id="352" r:id="rId88"/>
    <p:sldId id="346" r:id="rId89"/>
    <p:sldId id="347" r:id="rId90"/>
    <p:sldId id="348" r:id="rId91"/>
    <p:sldId id="343" r:id="rId92"/>
    <p:sldId id="344" r:id="rId93"/>
    <p:sldId id="360" r:id="rId94"/>
    <p:sldId id="361" r:id="rId95"/>
    <p:sldId id="257" r:id="rId96"/>
    <p:sldId id="292" r:id="rId97"/>
    <p:sldId id="334" r:id="rId98"/>
    <p:sldId id="301" r:id="rId99"/>
    <p:sldId id="302" r:id="rId100"/>
    <p:sldId id="303" r:id="rId101"/>
    <p:sldId id="304" r:id="rId102"/>
    <p:sldId id="305" r:id="rId103"/>
    <p:sldId id="306" r:id="rId104"/>
    <p:sldId id="307" r:id="rId10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 d="1"/>
        <a:sy n="1" d="1"/>
      </p:scale>
      <p:origin x="0" y="0"/>
    </p:cViewPr>
  </p:notesTextViewPr>
  <p:sorterViewPr>
    <p:cViewPr>
      <p:scale>
        <a:sx n="100" d="100"/>
        <a:sy n="100" d="100"/>
      </p:scale>
      <p:origin x="0" y="969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slide" Target="slides/slide79.xml"/><Relationship Id="rId16" Type="http://schemas.openxmlformats.org/officeDocument/2006/relationships/slide" Target="slides/slide6.xml"/><Relationship Id="rId107" Type="http://schemas.openxmlformats.org/officeDocument/2006/relationships/presProps" Target="presProps.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102" Type="http://schemas.openxmlformats.org/officeDocument/2006/relationships/slide" Target="slides/slide92.xml"/><Relationship Id="rId5" Type="http://schemas.openxmlformats.org/officeDocument/2006/relationships/slideMaster" Target="slideMasters/slideMaster5.xml"/><Relationship Id="rId90" Type="http://schemas.openxmlformats.org/officeDocument/2006/relationships/slide" Target="slides/slide80.xml"/><Relationship Id="rId95" Type="http://schemas.openxmlformats.org/officeDocument/2006/relationships/slide" Target="slides/slide85.xml"/><Relationship Id="rId22" Type="http://schemas.openxmlformats.org/officeDocument/2006/relationships/slide" Target="slides/slide12.xml"/><Relationship Id="rId27" Type="http://schemas.openxmlformats.org/officeDocument/2006/relationships/slide" Target="slides/slide17.xml"/><Relationship Id="rId43" Type="http://schemas.openxmlformats.org/officeDocument/2006/relationships/slide" Target="slides/slide33.xml"/><Relationship Id="rId48" Type="http://schemas.openxmlformats.org/officeDocument/2006/relationships/slide" Target="slides/slide38.xml"/><Relationship Id="rId64" Type="http://schemas.openxmlformats.org/officeDocument/2006/relationships/slide" Target="slides/slide54.xml"/><Relationship Id="rId69" Type="http://schemas.openxmlformats.org/officeDocument/2006/relationships/slide" Target="slides/slide59.xml"/><Relationship Id="rId80" Type="http://schemas.openxmlformats.org/officeDocument/2006/relationships/slide" Target="slides/slide70.xml"/><Relationship Id="rId85" Type="http://schemas.openxmlformats.org/officeDocument/2006/relationships/slide" Target="slides/slide75.xml"/><Relationship Id="rId12" Type="http://schemas.openxmlformats.org/officeDocument/2006/relationships/slide" Target="slides/slide2.xml"/><Relationship Id="rId17" Type="http://schemas.openxmlformats.org/officeDocument/2006/relationships/slide" Target="slides/slide7.xml"/><Relationship Id="rId33" Type="http://schemas.openxmlformats.org/officeDocument/2006/relationships/slide" Target="slides/slide23.xml"/><Relationship Id="rId38" Type="http://schemas.openxmlformats.org/officeDocument/2006/relationships/slide" Target="slides/slide28.xml"/><Relationship Id="rId59" Type="http://schemas.openxmlformats.org/officeDocument/2006/relationships/slide" Target="slides/slide49.xml"/><Relationship Id="rId103" Type="http://schemas.openxmlformats.org/officeDocument/2006/relationships/slide" Target="slides/slide93.xml"/><Relationship Id="rId108" Type="http://schemas.openxmlformats.org/officeDocument/2006/relationships/viewProps" Target="viewProps.xml"/><Relationship Id="rId54" Type="http://schemas.openxmlformats.org/officeDocument/2006/relationships/slide" Target="slides/slide44.xml"/><Relationship Id="rId70" Type="http://schemas.openxmlformats.org/officeDocument/2006/relationships/slide" Target="slides/slide60.xml"/><Relationship Id="rId75" Type="http://schemas.openxmlformats.org/officeDocument/2006/relationships/slide" Target="slides/slide65.xml"/><Relationship Id="rId91" Type="http://schemas.openxmlformats.org/officeDocument/2006/relationships/slide" Target="slides/slide81.xml"/><Relationship Id="rId96" Type="http://schemas.openxmlformats.org/officeDocument/2006/relationships/slide" Target="slides/slide86.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6" Type="http://schemas.openxmlformats.org/officeDocument/2006/relationships/notesMaster" Target="notesMasters/notesMaster1.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openxmlformats.org/officeDocument/2006/relationships/theme" Target="theme/theme1.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slide" Target="slides/slide94.xml"/><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slide" Target="slides/slide82.xml"/><Relationship Id="rId2" Type="http://schemas.openxmlformats.org/officeDocument/2006/relationships/slideMaster" Target="slideMasters/slideMaster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110" Type="http://schemas.openxmlformats.org/officeDocument/2006/relationships/tableStyles" Target="tableStyles.xml"/><Relationship Id="rId61" Type="http://schemas.openxmlformats.org/officeDocument/2006/relationships/slide" Target="slides/slide51.xml"/><Relationship Id="rId82" Type="http://schemas.openxmlformats.org/officeDocument/2006/relationships/slide" Target="slides/slide72.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slide" Target="slides/slide95.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slide" Target="slides/slide83.xml"/><Relationship Id="rId98" Type="http://schemas.openxmlformats.org/officeDocument/2006/relationships/slide" Target="slides/slide88.xml"/><Relationship Id="rId3" Type="http://schemas.openxmlformats.org/officeDocument/2006/relationships/slideMaster" Target="slideMasters/slideMaster3.xml"/><Relationship Id="rId25" Type="http://schemas.openxmlformats.org/officeDocument/2006/relationships/slide" Target="slides/slide15.xml"/><Relationship Id="rId46" Type="http://schemas.openxmlformats.org/officeDocument/2006/relationships/slide" Target="slides/slide36.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62" Type="http://schemas.openxmlformats.org/officeDocument/2006/relationships/slide" Target="slides/slide52.xml"/><Relationship Id="rId83" Type="http://schemas.openxmlformats.org/officeDocument/2006/relationships/slide" Target="slides/slide73.xml"/><Relationship Id="rId88" Type="http://schemas.openxmlformats.org/officeDocument/2006/relationships/slide" Target="slides/slide7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B7F1C84-16FB-45E3-A24E-FB4420AE1F6D}" type="datetimeFigureOut">
              <a:rPr lang="en-US" smtClean="0"/>
              <a:t>1/25/2012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7A2D82B-6ABC-40BF-8BFA-918837C8AF2F}" type="slidenum">
              <a:rPr lang="en-US" smtClean="0"/>
              <a:t>‹#›</a:t>
            </a:fld>
            <a:endParaRPr lang="en-US"/>
          </a:p>
        </p:txBody>
      </p:sp>
    </p:spTree>
    <p:extLst>
      <p:ext uri="{BB962C8B-B14F-4D97-AF65-F5344CB8AC3E}">
        <p14:creationId xmlns:p14="http://schemas.microsoft.com/office/powerpoint/2010/main" val="28920905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A2D82B-6ABC-40BF-8BFA-918837C8AF2F}" type="slidenum">
              <a:rPr lang="en-US" smtClean="0"/>
              <a:t>42</a:t>
            </a:fld>
            <a:endParaRPr lang="en-US"/>
          </a:p>
        </p:txBody>
      </p:sp>
    </p:spTree>
    <p:extLst>
      <p:ext uri="{BB962C8B-B14F-4D97-AF65-F5344CB8AC3E}">
        <p14:creationId xmlns:p14="http://schemas.microsoft.com/office/powerpoint/2010/main" val="21853731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1A6DBAF-3596-45C5-9D7E-AED3D2AFD18A}" type="slidenum">
              <a:rPr lang="en-US"/>
              <a:pPr/>
              <a:t>72</a:t>
            </a:fld>
            <a:endParaRPr lang="en-US"/>
          </a:p>
        </p:txBody>
      </p:sp>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44C0AC-F8B9-4A60-8671-61EEC43F6BC1}" type="slidenum">
              <a:rPr lang="en-US">
                <a:solidFill>
                  <a:prstClr val="black"/>
                </a:solidFill>
              </a:rPr>
              <a:pPr/>
              <a:t>74</a:t>
            </a:fld>
            <a:endParaRPr lang="en-US">
              <a:solidFill>
                <a:prstClr val="black"/>
              </a:solidFill>
            </a:endParaRPr>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21CD6F8-00E2-4CEF-9F91-1AF1A488D35F}" type="slidenum">
              <a:rPr lang="en-US"/>
              <a:pPr/>
              <a:t>75</a:t>
            </a:fld>
            <a:endParaRPr lang="en-US"/>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EA65D60-AEE1-4D8E-A117-498D58DE691E}" type="slidenum">
              <a:rPr lang="en-US"/>
              <a:pPr/>
              <a:t>76</a:t>
            </a:fld>
            <a:endParaRPr lang="en-US"/>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66E126-9F9A-4116-B943-D23FE33BB1BB}" type="slidenum">
              <a:rPr lang="en-US"/>
              <a:pPr/>
              <a:t>77</a:t>
            </a:fld>
            <a:endParaRPr lang="en-US"/>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FFADCE-7B38-43D5-B240-411F4D11D57A}" type="slidenum">
              <a:rPr lang="en-US"/>
              <a:pPr/>
              <a:t>78</a:t>
            </a:fld>
            <a:endParaRPr lang="en-US"/>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2620678-61E6-4E92-BB74-F4454CE02001}" type="slidenum">
              <a:rPr lang="en-US">
                <a:solidFill>
                  <a:prstClr val="black"/>
                </a:solidFill>
              </a:rPr>
              <a:pPr/>
              <a:t>79</a:t>
            </a:fld>
            <a:endParaRPr lang="en-US">
              <a:solidFill>
                <a:prstClr val="black"/>
              </a:solidFill>
            </a:endParaRPr>
          </a:p>
        </p:txBody>
      </p:sp>
      <p:sp>
        <p:nvSpPr>
          <p:cNvPr id="227330" name="Rectangle 2"/>
          <p:cNvSpPr>
            <a:spLocks noGrp="1" noRot="1" noChangeAspect="1" noChangeArrowheads="1" noTextEdit="1"/>
          </p:cNvSpPr>
          <p:nvPr>
            <p:ph type="sldImg"/>
          </p:nvPr>
        </p:nvSpPr>
        <p:spPr>
          <a:ln/>
        </p:spPr>
      </p:sp>
      <p:sp>
        <p:nvSpPr>
          <p:cNvPr id="2273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1B4504E-6F33-4B5C-94C5-0196ED3149AA}" type="slidenum">
              <a:rPr lang="en-US">
                <a:solidFill>
                  <a:prstClr val="black"/>
                </a:solidFill>
              </a:rPr>
              <a:pPr/>
              <a:t>80</a:t>
            </a:fld>
            <a:endParaRPr lang="en-US">
              <a:solidFill>
                <a:prstClr val="black"/>
              </a:solidFill>
            </a:endParaRPr>
          </a:p>
        </p:txBody>
      </p:sp>
      <p:sp>
        <p:nvSpPr>
          <p:cNvPr id="228354" name="Rectangle 2"/>
          <p:cNvSpPr>
            <a:spLocks noGrp="1" noRot="1" noChangeAspect="1" noChangeArrowheads="1" noTextEdit="1"/>
          </p:cNvSpPr>
          <p:nvPr>
            <p:ph type="sldImg"/>
          </p:nvPr>
        </p:nvSpPr>
        <p:spPr>
          <a:ln/>
        </p:spPr>
      </p:sp>
      <p:sp>
        <p:nvSpPr>
          <p:cNvPr id="2283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C4906D-E044-4F81-97DF-05C413CDAFD4}" type="slidenum">
              <a:rPr lang="en-US">
                <a:solidFill>
                  <a:prstClr val="black"/>
                </a:solidFill>
              </a:rPr>
              <a:pPr/>
              <a:t>81</a:t>
            </a:fld>
            <a:endParaRPr lang="en-US">
              <a:solidFill>
                <a:prstClr val="black"/>
              </a:solidFill>
            </a:endParaRPr>
          </a:p>
        </p:txBody>
      </p:sp>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0117B2-579B-4EA0-8B25-D51A212EC220}" type="slidenum">
              <a:rPr lang="en-US">
                <a:solidFill>
                  <a:prstClr val="black"/>
                </a:solidFill>
              </a:rPr>
              <a:pPr/>
              <a:t>82</a:t>
            </a:fld>
            <a:endParaRPr lang="en-US">
              <a:solidFill>
                <a:prstClr val="black"/>
              </a:solidFill>
            </a:endParaRPr>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0CEC58D-63D3-44E3-B73A-1E74AF66940C}" type="slidenum">
              <a:rPr lang="en-US"/>
              <a:pPr/>
              <a:t>61</a:t>
            </a:fld>
            <a:endParaRPr lang="en-US"/>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F9C39EE-3AB2-40C5-93D8-BFF7893E3694}" type="slidenum">
              <a:rPr lang="en-US">
                <a:solidFill>
                  <a:prstClr val="black"/>
                </a:solidFill>
              </a:rPr>
              <a:pPr/>
              <a:t>83</a:t>
            </a:fld>
            <a:endParaRPr lang="en-US">
              <a:solidFill>
                <a:prstClr val="black"/>
              </a:solidFill>
            </a:endParaRPr>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93668A-6F42-4C8E-A762-2C35F898E66C}" type="slidenum">
              <a:rPr lang="en-US"/>
              <a:pPr/>
              <a:t>62</a:t>
            </a:fld>
            <a:endParaRPr lang="en-US"/>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93668A-6F42-4C8E-A762-2C35F898E66C}" type="slidenum">
              <a:rPr lang="en-US">
                <a:solidFill>
                  <a:prstClr val="black"/>
                </a:solidFill>
              </a:rPr>
              <a:pPr/>
              <a:t>63</a:t>
            </a:fld>
            <a:endParaRPr lang="en-US">
              <a:solidFill>
                <a:prstClr val="black"/>
              </a:solidFill>
            </a:endParaRPr>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bg1"/>
                </a:solidFill>
                <a:latin typeface="Arial" charset="0"/>
                <a:cs typeface="Arial" charset="0"/>
              </a:defRPr>
            </a:lvl1pPr>
            <a:lvl2pPr marL="742950" indent="-285750" eaLnBrk="0" hangingPunct="0">
              <a:defRPr sz="2800">
                <a:solidFill>
                  <a:schemeClr val="bg1"/>
                </a:solidFill>
                <a:latin typeface="Arial" charset="0"/>
                <a:cs typeface="Arial" charset="0"/>
              </a:defRPr>
            </a:lvl2pPr>
            <a:lvl3pPr marL="1143000" indent="-228600" eaLnBrk="0" hangingPunct="0">
              <a:defRPr sz="2800">
                <a:solidFill>
                  <a:schemeClr val="bg1"/>
                </a:solidFill>
                <a:latin typeface="Arial" charset="0"/>
                <a:cs typeface="Arial" charset="0"/>
              </a:defRPr>
            </a:lvl3pPr>
            <a:lvl4pPr marL="1600200" indent="-228600" eaLnBrk="0" hangingPunct="0">
              <a:defRPr sz="2800">
                <a:solidFill>
                  <a:schemeClr val="bg1"/>
                </a:solidFill>
                <a:latin typeface="Arial" charset="0"/>
                <a:cs typeface="Arial" charset="0"/>
              </a:defRPr>
            </a:lvl4pPr>
            <a:lvl5pPr marL="2057400" indent="-228600" eaLnBrk="0" hangingPunct="0">
              <a:defRPr sz="2800">
                <a:solidFill>
                  <a:schemeClr val="bg1"/>
                </a:solidFill>
                <a:latin typeface="Arial" charset="0"/>
                <a:cs typeface="Arial" charset="0"/>
              </a:defRPr>
            </a:lvl5pPr>
            <a:lvl6pPr marL="2514600" indent="-228600" eaLnBrk="0" fontAlgn="base" hangingPunct="0">
              <a:spcBef>
                <a:spcPct val="0"/>
              </a:spcBef>
              <a:spcAft>
                <a:spcPct val="0"/>
              </a:spcAft>
              <a:defRPr sz="2800">
                <a:solidFill>
                  <a:schemeClr val="bg1"/>
                </a:solidFill>
                <a:latin typeface="Arial" charset="0"/>
                <a:cs typeface="Arial" charset="0"/>
              </a:defRPr>
            </a:lvl6pPr>
            <a:lvl7pPr marL="2971800" indent="-228600" eaLnBrk="0" fontAlgn="base" hangingPunct="0">
              <a:spcBef>
                <a:spcPct val="0"/>
              </a:spcBef>
              <a:spcAft>
                <a:spcPct val="0"/>
              </a:spcAft>
              <a:defRPr sz="2800">
                <a:solidFill>
                  <a:schemeClr val="bg1"/>
                </a:solidFill>
                <a:latin typeface="Arial" charset="0"/>
                <a:cs typeface="Arial" charset="0"/>
              </a:defRPr>
            </a:lvl7pPr>
            <a:lvl8pPr marL="3429000" indent="-228600" eaLnBrk="0" fontAlgn="base" hangingPunct="0">
              <a:spcBef>
                <a:spcPct val="0"/>
              </a:spcBef>
              <a:spcAft>
                <a:spcPct val="0"/>
              </a:spcAft>
              <a:defRPr sz="2800">
                <a:solidFill>
                  <a:schemeClr val="bg1"/>
                </a:solidFill>
                <a:latin typeface="Arial" charset="0"/>
                <a:cs typeface="Arial" charset="0"/>
              </a:defRPr>
            </a:lvl8pPr>
            <a:lvl9pPr marL="3886200" indent="-228600" eaLnBrk="0" fontAlgn="base" hangingPunct="0">
              <a:spcBef>
                <a:spcPct val="0"/>
              </a:spcBef>
              <a:spcAft>
                <a:spcPct val="0"/>
              </a:spcAft>
              <a:defRPr sz="2800">
                <a:solidFill>
                  <a:schemeClr val="bg1"/>
                </a:solidFill>
                <a:latin typeface="Arial" charset="0"/>
                <a:cs typeface="Arial" charset="0"/>
              </a:defRPr>
            </a:lvl9pPr>
          </a:lstStyle>
          <a:p>
            <a:pPr eaLnBrk="1" hangingPunct="1"/>
            <a:fld id="{517037B5-740B-4CF3-8E8F-58E711F259CC}" type="slidenum">
              <a:rPr lang="en-US" sz="1200" smtClean="0">
                <a:solidFill>
                  <a:prstClr val="black"/>
                </a:solidFill>
              </a:rPr>
              <a:pPr eaLnBrk="1" hangingPunct="1"/>
              <a:t>64</a:t>
            </a:fld>
            <a:endParaRPr lang="en-US" sz="1200" smtClean="0">
              <a:solidFill>
                <a:prstClr val="black"/>
              </a:solidFill>
            </a:endParaRPr>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bg1"/>
                </a:solidFill>
                <a:latin typeface="Arial" charset="0"/>
                <a:cs typeface="Arial" charset="0"/>
              </a:defRPr>
            </a:lvl1pPr>
            <a:lvl2pPr marL="742950" indent="-285750" eaLnBrk="0" hangingPunct="0">
              <a:defRPr sz="2800">
                <a:solidFill>
                  <a:schemeClr val="bg1"/>
                </a:solidFill>
                <a:latin typeface="Arial" charset="0"/>
                <a:cs typeface="Arial" charset="0"/>
              </a:defRPr>
            </a:lvl2pPr>
            <a:lvl3pPr marL="1143000" indent="-228600" eaLnBrk="0" hangingPunct="0">
              <a:defRPr sz="2800">
                <a:solidFill>
                  <a:schemeClr val="bg1"/>
                </a:solidFill>
                <a:latin typeface="Arial" charset="0"/>
                <a:cs typeface="Arial" charset="0"/>
              </a:defRPr>
            </a:lvl3pPr>
            <a:lvl4pPr marL="1600200" indent="-228600" eaLnBrk="0" hangingPunct="0">
              <a:defRPr sz="2800">
                <a:solidFill>
                  <a:schemeClr val="bg1"/>
                </a:solidFill>
                <a:latin typeface="Arial" charset="0"/>
                <a:cs typeface="Arial" charset="0"/>
              </a:defRPr>
            </a:lvl4pPr>
            <a:lvl5pPr marL="2057400" indent="-228600" eaLnBrk="0" hangingPunct="0">
              <a:defRPr sz="2800">
                <a:solidFill>
                  <a:schemeClr val="bg1"/>
                </a:solidFill>
                <a:latin typeface="Arial" charset="0"/>
                <a:cs typeface="Arial" charset="0"/>
              </a:defRPr>
            </a:lvl5pPr>
            <a:lvl6pPr marL="2514600" indent="-228600" eaLnBrk="0" fontAlgn="base" hangingPunct="0">
              <a:spcBef>
                <a:spcPct val="0"/>
              </a:spcBef>
              <a:spcAft>
                <a:spcPct val="0"/>
              </a:spcAft>
              <a:defRPr sz="2800">
                <a:solidFill>
                  <a:schemeClr val="bg1"/>
                </a:solidFill>
                <a:latin typeface="Arial" charset="0"/>
                <a:cs typeface="Arial" charset="0"/>
              </a:defRPr>
            </a:lvl6pPr>
            <a:lvl7pPr marL="2971800" indent="-228600" eaLnBrk="0" fontAlgn="base" hangingPunct="0">
              <a:spcBef>
                <a:spcPct val="0"/>
              </a:spcBef>
              <a:spcAft>
                <a:spcPct val="0"/>
              </a:spcAft>
              <a:defRPr sz="2800">
                <a:solidFill>
                  <a:schemeClr val="bg1"/>
                </a:solidFill>
                <a:latin typeface="Arial" charset="0"/>
                <a:cs typeface="Arial" charset="0"/>
              </a:defRPr>
            </a:lvl7pPr>
            <a:lvl8pPr marL="3429000" indent="-228600" eaLnBrk="0" fontAlgn="base" hangingPunct="0">
              <a:spcBef>
                <a:spcPct val="0"/>
              </a:spcBef>
              <a:spcAft>
                <a:spcPct val="0"/>
              </a:spcAft>
              <a:defRPr sz="2800">
                <a:solidFill>
                  <a:schemeClr val="bg1"/>
                </a:solidFill>
                <a:latin typeface="Arial" charset="0"/>
                <a:cs typeface="Arial" charset="0"/>
              </a:defRPr>
            </a:lvl8pPr>
            <a:lvl9pPr marL="3886200" indent="-228600" eaLnBrk="0" fontAlgn="base" hangingPunct="0">
              <a:spcBef>
                <a:spcPct val="0"/>
              </a:spcBef>
              <a:spcAft>
                <a:spcPct val="0"/>
              </a:spcAft>
              <a:defRPr sz="2800">
                <a:solidFill>
                  <a:schemeClr val="bg1"/>
                </a:solidFill>
                <a:latin typeface="Arial" charset="0"/>
                <a:cs typeface="Arial" charset="0"/>
              </a:defRPr>
            </a:lvl9pPr>
          </a:lstStyle>
          <a:p>
            <a:pPr eaLnBrk="1" hangingPunct="1"/>
            <a:fld id="{1AAC0778-A75F-4C3C-810C-A22F3A6D809A}" type="slidenum">
              <a:rPr lang="en-US" sz="1200" smtClean="0">
                <a:solidFill>
                  <a:prstClr val="black"/>
                </a:solidFill>
              </a:rPr>
              <a:pPr eaLnBrk="1" hangingPunct="1"/>
              <a:t>65</a:t>
            </a:fld>
            <a:endParaRPr lang="en-US" sz="1200" smtClean="0">
              <a:solidFill>
                <a:prstClr val="black"/>
              </a:solidFill>
            </a:endParaRPr>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bg1"/>
                </a:solidFill>
                <a:latin typeface="Arial" charset="0"/>
                <a:cs typeface="Arial" charset="0"/>
              </a:defRPr>
            </a:lvl1pPr>
            <a:lvl2pPr marL="742950" indent="-285750" eaLnBrk="0" hangingPunct="0">
              <a:defRPr sz="2800">
                <a:solidFill>
                  <a:schemeClr val="bg1"/>
                </a:solidFill>
                <a:latin typeface="Arial" charset="0"/>
                <a:cs typeface="Arial" charset="0"/>
              </a:defRPr>
            </a:lvl2pPr>
            <a:lvl3pPr marL="1143000" indent="-228600" eaLnBrk="0" hangingPunct="0">
              <a:defRPr sz="2800">
                <a:solidFill>
                  <a:schemeClr val="bg1"/>
                </a:solidFill>
                <a:latin typeface="Arial" charset="0"/>
                <a:cs typeface="Arial" charset="0"/>
              </a:defRPr>
            </a:lvl3pPr>
            <a:lvl4pPr marL="1600200" indent="-228600" eaLnBrk="0" hangingPunct="0">
              <a:defRPr sz="2800">
                <a:solidFill>
                  <a:schemeClr val="bg1"/>
                </a:solidFill>
                <a:latin typeface="Arial" charset="0"/>
                <a:cs typeface="Arial" charset="0"/>
              </a:defRPr>
            </a:lvl4pPr>
            <a:lvl5pPr marL="2057400" indent="-228600" eaLnBrk="0" hangingPunct="0">
              <a:defRPr sz="2800">
                <a:solidFill>
                  <a:schemeClr val="bg1"/>
                </a:solidFill>
                <a:latin typeface="Arial" charset="0"/>
                <a:cs typeface="Arial" charset="0"/>
              </a:defRPr>
            </a:lvl5pPr>
            <a:lvl6pPr marL="2514600" indent="-228600" eaLnBrk="0" fontAlgn="base" hangingPunct="0">
              <a:spcBef>
                <a:spcPct val="0"/>
              </a:spcBef>
              <a:spcAft>
                <a:spcPct val="0"/>
              </a:spcAft>
              <a:defRPr sz="2800">
                <a:solidFill>
                  <a:schemeClr val="bg1"/>
                </a:solidFill>
                <a:latin typeface="Arial" charset="0"/>
                <a:cs typeface="Arial" charset="0"/>
              </a:defRPr>
            </a:lvl6pPr>
            <a:lvl7pPr marL="2971800" indent="-228600" eaLnBrk="0" fontAlgn="base" hangingPunct="0">
              <a:spcBef>
                <a:spcPct val="0"/>
              </a:spcBef>
              <a:spcAft>
                <a:spcPct val="0"/>
              </a:spcAft>
              <a:defRPr sz="2800">
                <a:solidFill>
                  <a:schemeClr val="bg1"/>
                </a:solidFill>
                <a:latin typeface="Arial" charset="0"/>
                <a:cs typeface="Arial" charset="0"/>
              </a:defRPr>
            </a:lvl7pPr>
            <a:lvl8pPr marL="3429000" indent="-228600" eaLnBrk="0" fontAlgn="base" hangingPunct="0">
              <a:spcBef>
                <a:spcPct val="0"/>
              </a:spcBef>
              <a:spcAft>
                <a:spcPct val="0"/>
              </a:spcAft>
              <a:defRPr sz="2800">
                <a:solidFill>
                  <a:schemeClr val="bg1"/>
                </a:solidFill>
                <a:latin typeface="Arial" charset="0"/>
                <a:cs typeface="Arial" charset="0"/>
              </a:defRPr>
            </a:lvl8pPr>
            <a:lvl9pPr marL="3886200" indent="-228600" eaLnBrk="0" fontAlgn="base" hangingPunct="0">
              <a:spcBef>
                <a:spcPct val="0"/>
              </a:spcBef>
              <a:spcAft>
                <a:spcPct val="0"/>
              </a:spcAft>
              <a:defRPr sz="2800">
                <a:solidFill>
                  <a:schemeClr val="bg1"/>
                </a:solidFill>
                <a:latin typeface="Arial" charset="0"/>
                <a:cs typeface="Arial" charset="0"/>
              </a:defRPr>
            </a:lvl9pPr>
          </a:lstStyle>
          <a:p>
            <a:pPr eaLnBrk="1" hangingPunct="1"/>
            <a:fld id="{739DA111-DAB9-44A2-A0DE-9E16F2785270}" type="slidenum">
              <a:rPr lang="en-US" sz="1200" smtClean="0">
                <a:solidFill>
                  <a:prstClr val="black"/>
                </a:solidFill>
              </a:rPr>
              <a:pPr eaLnBrk="1" hangingPunct="1"/>
              <a:t>66</a:t>
            </a:fld>
            <a:endParaRPr lang="en-US" sz="1200" smtClean="0">
              <a:solidFill>
                <a:prstClr val="black"/>
              </a:solidFill>
            </a:endParaRPr>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bg1"/>
                </a:solidFill>
                <a:latin typeface="Arial" charset="0"/>
                <a:cs typeface="Arial" charset="0"/>
              </a:defRPr>
            </a:lvl1pPr>
            <a:lvl2pPr marL="742950" indent="-285750" eaLnBrk="0" hangingPunct="0">
              <a:defRPr sz="2800">
                <a:solidFill>
                  <a:schemeClr val="bg1"/>
                </a:solidFill>
                <a:latin typeface="Arial" charset="0"/>
                <a:cs typeface="Arial" charset="0"/>
              </a:defRPr>
            </a:lvl2pPr>
            <a:lvl3pPr marL="1143000" indent="-228600" eaLnBrk="0" hangingPunct="0">
              <a:defRPr sz="2800">
                <a:solidFill>
                  <a:schemeClr val="bg1"/>
                </a:solidFill>
                <a:latin typeface="Arial" charset="0"/>
                <a:cs typeface="Arial" charset="0"/>
              </a:defRPr>
            </a:lvl3pPr>
            <a:lvl4pPr marL="1600200" indent="-228600" eaLnBrk="0" hangingPunct="0">
              <a:defRPr sz="2800">
                <a:solidFill>
                  <a:schemeClr val="bg1"/>
                </a:solidFill>
                <a:latin typeface="Arial" charset="0"/>
                <a:cs typeface="Arial" charset="0"/>
              </a:defRPr>
            </a:lvl4pPr>
            <a:lvl5pPr marL="2057400" indent="-228600" eaLnBrk="0" hangingPunct="0">
              <a:defRPr sz="2800">
                <a:solidFill>
                  <a:schemeClr val="bg1"/>
                </a:solidFill>
                <a:latin typeface="Arial" charset="0"/>
                <a:cs typeface="Arial" charset="0"/>
              </a:defRPr>
            </a:lvl5pPr>
            <a:lvl6pPr marL="2514600" indent="-228600" eaLnBrk="0" fontAlgn="base" hangingPunct="0">
              <a:spcBef>
                <a:spcPct val="0"/>
              </a:spcBef>
              <a:spcAft>
                <a:spcPct val="0"/>
              </a:spcAft>
              <a:defRPr sz="2800">
                <a:solidFill>
                  <a:schemeClr val="bg1"/>
                </a:solidFill>
                <a:latin typeface="Arial" charset="0"/>
                <a:cs typeface="Arial" charset="0"/>
              </a:defRPr>
            </a:lvl6pPr>
            <a:lvl7pPr marL="2971800" indent="-228600" eaLnBrk="0" fontAlgn="base" hangingPunct="0">
              <a:spcBef>
                <a:spcPct val="0"/>
              </a:spcBef>
              <a:spcAft>
                <a:spcPct val="0"/>
              </a:spcAft>
              <a:defRPr sz="2800">
                <a:solidFill>
                  <a:schemeClr val="bg1"/>
                </a:solidFill>
                <a:latin typeface="Arial" charset="0"/>
                <a:cs typeface="Arial" charset="0"/>
              </a:defRPr>
            </a:lvl7pPr>
            <a:lvl8pPr marL="3429000" indent="-228600" eaLnBrk="0" fontAlgn="base" hangingPunct="0">
              <a:spcBef>
                <a:spcPct val="0"/>
              </a:spcBef>
              <a:spcAft>
                <a:spcPct val="0"/>
              </a:spcAft>
              <a:defRPr sz="2800">
                <a:solidFill>
                  <a:schemeClr val="bg1"/>
                </a:solidFill>
                <a:latin typeface="Arial" charset="0"/>
                <a:cs typeface="Arial" charset="0"/>
              </a:defRPr>
            </a:lvl8pPr>
            <a:lvl9pPr marL="3886200" indent="-228600" eaLnBrk="0" fontAlgn="base" hangingPunct="0">
              <a:spcBef>
                <a:spcPct val="0"/>
              </a:spcBef>
              <a:spcAft>
                <a:spcPct val="0"/>
              </a:spcAft>
              <a:defRPr sz="2800">
                <a:solidFill>
                  <a:schemeClr val="bg1"/>
                </a:solidFill>
                <a:latin typeface="Arial" charset="0"/>
                <a:cs typeface="Arial" charset="0"/>
              </a:defRPr>
            </a:lvl9pPr>
          </a:lstStyle>
          <a:p>
            <a:pPr eaLnBrk="1" hangingPunct="1"/>
            <a:fld id="{A4FA32C5-8AA1-4426-AA2B-E47DE31CD9B5}" type="slidenum">
              <a:rPr lang="en-US" sz="1200" smtClean="0">
                <a:solidFill>
                  <a:prstClr val="black"/>
                </a:solidFill>
              </a:rPr>
              <a:pPr eaLnBrk="1" hangingPunct="1"/>
              <a:t>67</a:t>
            </a:fld>
            <a:endParaRPr lang="en-US" sz="1200" smtClean="0">
              <a:solidFill>
                <a:prstClr val="black"/>
              </a:solidFill>
            </a:endParaRPr>
          </a:p>
        </p:txBody>
      </p:sp>
      <p:sp>
        <p:nvSpPr>
          <p:cNvPr id="189443" name="Rectangle 2"/>
          <p:cNvSpPr>
            <a:spLocks noGrp="1" noRot="1" noChangeAspect="1" noChangeArrowheads="1" noTextEdit="1"/>
          </p:cNvSpPr>
          <p:nvPr>
            <p:ph type="sldImg"/>
          </p:nvPr>
        </p:nvSpPr>
        <p:spPr>
          <a:ln/>
        </p:spPr>
      </p:sp>
      <p:sp>
        <p:nvSpPr>
          <p:cNvPr id="189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bg1"/>
                </a:solidFill>
                <a:latin typeface="Arial" charset="0"/>
                <a:cs typeface="Arial" charset="0"/>
              </a:defRPr>
            </a:lvl1pPr>
            <a:lvl2pPr marL="742950" indent="-285750" eaLnBrk="0" hangingPunct="0">
              <a:defRPr sz="2800">
                <a:solidFill>
                  <a:schemeClr val="bg1"/>
                </a:solidFill>
                <a:latin typeface="Arial" charset="0"/>
                <a:cs typeface="Arial" charset="0"/>
              </a:defRPr>
            </a:lvl2pPr>
            <a:lvl3pPr marL="1143000" indent="-228600" eaLnBrk="0" hangingPunct="0">
              <a:defRPr sz="2800">
                <a:solidFill>
                  <a:schemeClr val="bg1"/>
                </a:solidFill>
                <a:latin typeface="Arial" charset="0"/>
                <a:cs typeface="Arial" charset="0"/>
              </a:defRPr>
            </a:lvl3pPr>
            <a:lvl4pPr marL="1600200" indent="-228600" eaLnBrk="0" hangingPunct="0">
              <a:defRPr sz="2800">
                <a:solidFill>
                  <a:schemeClr val="bg1"/>
                </a:solidFill>
                <a:latin typeface="Arial" charset="0"/>
                <a:cs typeface="Arial" charset="0"/>
              </a:defRPr>
            </a:lvl4pPr>
            <a:lvl5pPr marL="2057400" indent="-228600" eaLnBrk="0" hangingPunct="0">
              <a:defRPr sz="2800">
                <a:solidFill>
                  <a:schemeClr val="bg1"/>
                </a:solidFill>
                <a:latin typeface="Arial" charset="0"/>
                <a:cs typeface="Arial" charset="0"/>
              </a:defRPr>
            </a:lvl5pPr>
            <a:lvl6pPr marL="2514600" indent="-228600" eaLnBrk="0" fontAlgn="base" hangingPunct="0">
              <a:spcBef>
                <a:spcPct val="0"/>
              </a:spcBef>
              <a:spcAft>
                <a:spcPct val="0"/>
              </a:spcAft>
              <a:defRPr sz="2800">
                <a:solidFill>
                  <a:schemeClr val="bg1"/>
                </a:solidFill>
                <a:latin typeface="Arial" charset="0"/>
                <a:cs typeface="Arial" charset="0"/>
              </a:defRPr>
            </a:lvl6pPr>
            <a:lvl7pPr marL="2971800" indent="-228600" eaLnBrk="0" fontAlgn="base" hangingPunct="0">
              <a:spcBef>
                <a:spcPct val="0"/>
              </a:spcBef>
              <a:spcAft>
                <a:spcPct val="0"/>
              </a:spcAft>
              <a:defRPr sz="2800">
                <a:solidFill>
                  <a:schemeClr val="bg1"/>
                </a:solidFill>
                <a:latin typeface="Arial" charset="0"/>
                <a:cs typeface="Arial" charset="0"/>
              </a:defRPr>
            </a:lvl7pPr>
            <a:lvl8pPr marL="3429000" indent="-228600" eaLnBrk="0" fontAlgn="base" hangingPunct="0">
              <a:spcBef>
                <a:spcPct val="0"/>
              </a:spcBef>
              <a:spcAft>
                <a:spcPct val="0"/>
              </a:spcAft>
              <a:defRPr sz="2800">
                <a:solidFill>
                  <a:schemeClr val="bg1"/>
                </a:solidFill>
                <a:latin typeface="Arial" charset="0"/>
                <a:cs typeface="Arial" charset="0"/>
              </a:defRPr>
            </a:lvl8pPr>
            <a:lvl9pPr marL="3886200" indent="-228600" eaLnBrk="0" fontAlgn="base" hangingPunct="0">
              <a:spcBef>
                <a:spcPct val="0"/>
              </a:spcBef>
              <a:spcAft>
                <a:spcPct val="0"/>
              </a:spcAft>
              <a:defRPr sz="2800">
                <a:solidFill>
                  <a:schemeClr val="bg1"/>
                </a:solidFill>
                <a:latin typeface="Arial" charset="0"/>
                <a:cs typeface="Arial" charset="0"/>
              </a:defRPr>
            </a:lvl9pPr>
          </a:lstStyle>
          <a:p>
            <a:pPr eaLnBrk="1" hangingPunct="1"/>
            <a:fld id="{A52C7C7F-EC40-4A80-9164-1836F0C744E6}" type="slidenum">
              <a:rPr lang="en-US" sz="1200" smtClean="0">
                <a:solidFill>
                  <a:prstClr val="black"/>
                </a:solidFill>
              </a:rPr>
              <a:pPr eaLnBrk="1" hangingPunct="1"/>
              <a:t>68</a:t>
            </a:fld>
            <a:endParaRPr lang="en-US" sz="1200" smtClean="0">
              <a:solidFill>
                <a:prstClr val="black"/>
              </a:solidFill>
            </a:endParaRPr>
          </a:p>
        </p:txBody>
      </p:sp>
      <p:sp>
        <p:nvSpPr>
          <p:cNvPr id="191491" name="Rectangle 2"/>
          <p:cNvSpPr>
            <a:spLocks noGrp="1" noRot="1" noChangeAspect="1" noChangeArrowheads="1" noTextEdit="1"/>
          </p:cNvSpPr>
          <p:nvPr>
            <p:ph type="sldImg"/>
          </p:nvPr>
        </p:nvSpPr>
        <p:spPr>
          <a:ln/>
        </p:spPr>
      </p:sp>
      <p:sp>
        <p:nvSpPr>
          <p:cNvPr id="191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6328028-B355-4E9C-864D-03C8A391DB9A}" type="datetimeFigureOut">
              <a:rPr lang="en-US" smtClean="0">
                <a:solidFill>
                  <a:prstClr val="black">
                    <a:tint val="75000"/>
                  </a:prstClr>
                </a:solidFill>
              </a:rPr>
              <a:pPr/>
              <a:t>1/25/2012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404AE79-2BCD-40F5-AD25-A3F67AAC89F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837844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6328028-B355-4E9C-864D-03C8A391DB9A}" type="datetimeFigureOut">
              <a:rPr lang="en-US" smtClean="0">
                <a:solidFill>
                  <a:prstClr val="black">
                    <a:tint val="75000"/>
                  </a:prstClr>
                </a:solidFill>
              </a:rPr>
              <a:pPr/>
              <a:t>1/25/2012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404AE79-2BCD-40F5-AD25-A3F67AAC89F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5581464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ED351DE-3D96-4DEF-8559-C46741145D6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0984349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BBB710F-D533-4BBA-B85D-33486A7EB97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434707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716B3C2-33CD-43A9-B5D3-C65E01BEC48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1710957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E89088B-284F-49B4-BFEE-80709CDA08D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7229203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4EC77714-17EF-4A3E-8D4F-DCD79E333FE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533244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2842C15D-F298-484D-8A2A-BF29E6EB2D5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9304926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25963"/>
          </a:xfrm>
        </p:spPr>
        <p:txBody>
          <a:bodyPr/>
          <a:lstStyle/>
          <a:p>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C9D52316-4F7B-4B11-B9B2-262CD835A87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3347373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6836E4BA-24AF-4113-963A-442B0DC274E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7942304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5B105C68-2148-4535-9A4B-20EDC42B524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4856810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7FBD88E6-888A-4114-9594-5176AFDB062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40518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6328028-B355-4E9C-864D-03C8A391DB9A}" type="datetimeFigureOut">
              <a:rPr lang="en-US" smtClean="0">
                <a:solidFill>
                  <a:prstClr val="black">
                    <a:tint val="75000"/>
                  </a:prstClr>
                </a:solidFill>
              </a:rPr>
              <a:pPr/>
              <a:t>1/25/2012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404AE79-2BCD-40F5-AD25-A3F67AAC89F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3981330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1D97D67-44DF-4492-87A5-4652FF660D8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19647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E930324-6352-4886-AAFD-EC6ECC14F0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113148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2DCA75E-0BFD-4862-89A3-1906F35950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0281462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93399F2-BB03-443B-BF5E-5A39985FFAC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2501471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FF4E0EA8-CDFD-4973-90F8-8501C1BB59F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5126031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6DB3BBEC-C0D0-48A9-AD0E-5E8B7031B6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1249086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AEF57CA-A127-4EB4-8B33-5106140DAB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3432797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AD0B882-DD14-4DA8-AEDD-4E3D188D0AE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1092893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28233D4-F849-4EF4-8341-B3F9186923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4752174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D49B819-C127-4EA8-8718-8FE9FB71F9C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542066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2002C711-33B8-495B-A6ED-5A151262FCA7}" type="slidenum">
              <a:rPr lang="en-US"/>
              <a:pPr/>
              <a:t>‹#›</a:t>
            </a:fld>
            <a:endParaRPr lang="en-US"/>
          </a:p>
        </p:txBody>
      </p:sp>
    </p:spTree>
    <p:extLst>
      <p:ext uri="{BB962C8B-B14F-4D97-AF65-F5344CB8AC3E}">
        <p14:creationId xmlns:p14="http://schemas.microsoft.com/office/powerpoint/2010/main" val="20911281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917433F-33DF-4C98-8F3E-D18891286F3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0864601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25963"/>
          </a:xfrm>
        </p:spPr>
        <p:txBody>
          <a:bodyPr/>
          <a:lstStyle/>
          <a:p>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FC7742BE-8566-416F-9700-FEBE4DEE421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7365335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83609E3A-2C6B-45FA-9CF4-D7659D562B2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4753586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466BC99A-3950-4270-A14F-7D075669E51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2808423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02823BA9-6080-4AA3-A900-CBD1286A0CC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720277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8F3338-0DC5-442F-A150-077D8CDF62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635743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7FB96B-FA7C-420E-8A46-B02B6CE9B0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188603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D9529C7-F568-4D85-8082-E38A443DEDE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824824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75610C5-FBBA-4172-A55E-2680EA08BF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7605817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42F51E3-C920-4440-B325-39AB9F9947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36332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6CB6D6F1-E8AD-477F-8367-02A72FA8D077}" type="slidenum">
              <a:rPr lang="en-US"/>
              <a:pPr/>
              <a:t>‹#›</a:t>
            </a:fld>
            <a:endParaRPr lang="en-US"/>
          </a:p>
        </p:txBody>
      </p:sp>
    </p:spTree>
    <p:extLst>
      <p:ext uri="{BB962C8B-B14F-4D97-AF65-F5344CB8AC3E}">
        <p14:creationId xmlns:p14="http://schemas.microsoft.com/office/powerpoint/2010/main" val="280158882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31DB85C-FCF7-4E59-91FD-51E7BAE847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20544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1A5B6E6-E188-4011-9E18-1541CEE6DD1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237335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4550EA3-70B3-4346-A71F-1385EA42B4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148452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DC923C7-D1DF-4154-87AB-F299C19581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965802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F6CFD50-5EEC-4D7F-BA08-86E65BB1AB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763009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75EB2A-8D7A-4EC7-9C68-D07B968048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324992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1CFEBF0A-7D85-41BF-A469-9975E1B63C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953753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A24BD0-73D1-45F1-9CEA-00AC3A819D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712994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808202-F5F2-47F9-8678-19E59A91BD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86051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13FF6A-AE27-401F-B647-E5EF4AC773C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7657127"/>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1E130D6-061B-4A83-B6E2-80CA8EFF28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5064576"/>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069328D-F57E-417E-82D4-829A7A0CE1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79511818"/>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6276A0E-7B9C-498D-9838-FEB77E558B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67018016"/>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229BF9A-C88B-4A4D-9041-47E6B0F4D0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39645827"/>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788D32D-ABBE-4C08-ACF8-7EB176B89A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072015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6328028-B355-4E9C-864D-03C8A391DB9A}" type="datetimeFigureOut">
              <a:rPr lang="en-US" smtClean="0">
                <a:solidFill>
                  <a:prstClr val="black">
                    <a:tint val="75000"/>
                  </a:prstClr>
                </a:solidFill>
              </a:rPr>
              <a:pPr/>
              <a:t>1/25/2012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404AE79-2BCD-40F5-AD25-A3F67AAC89F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403842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A46B76A-7FD6-4B2C-9B10-E55A0656CB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617944"/>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94C9AA9-109B-4226-989A-6914AA22C3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1309374"/>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3E119D-5AD6-4139-9C9E-0F961FF6D8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0395876"/>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DEE9AD-E504-4189-A6CC-8E433211539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4680258"/>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87A0C09-6DD1-4768-9DDE-408F057C51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3120391"/>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EAA3E55-E41D-4A9E-A732-D5A723935F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0262684"/>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32CEABC-276C-4A5D-B689-231B3E9D18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2984189"/>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E68779B2-78D3-4B9E-AFB9-77DAF5CE7C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6601021"/>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D0C77A7-79C9-4F93-ADEB-021C6E9C3E5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15676"/>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C4D40FE-7B3A-4768-85DA-F093ECD3E7C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692753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6328028-B355-4E9C-864D-03C8A391DB9A}" type="datetimeFigureOut">
              <a:rPr lang="en-US" smtClean="0">
                <a:solidFill>
                  <a:prstClr val="black">
                    <a:tint val="75000"/>
                  </a:prstClr>
                </a:solidFill>
              </a:rPr>
              <a:pPr/>
              <a:t>1/25/2012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404AE79-2BCD-40F5-AD25-A3F67AAC89F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55602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900C0A8-B9DB-4BA4-A98E-64B53290227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147852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70DDE01-0459-44B8-918B-C922C3EAAB2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002156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16E9599-4FA0-4373-875A-77542FC92FE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019285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A62B19D-2839-4655-8F45-C6AF5CC971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221566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458E0A55-E9ED-454B-8F92-385B7311C07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434597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D789D631-5CA6-487A-A874-D860744D62E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409009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0DF2DAE-33D1-4E99-8674-6648920E20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907433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A70D2FF-936A-493E-9771-E2235EAA2D8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332788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4E249CF-47BA-488F-AE99-890218496E2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386223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2CDD628-EADB-4443-B2FA-DAF67ED43AD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9068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6328028-B355-4E9C-864D-03C8A391DB9A}" type="datetimeFigureOut">
              <a:rPr lang="en-US" smtClean="0">
                <a:solidFill>
                  <a:prstClr val="black">
                    <a:tint val="75000"/>
                  </a:prstClr>
                </a:solidFill>
              </a:rPr>
              <a:pPr/>
              <a:t>1/25/2012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404AE79-2BCD-40F5-AD25-A3F67AAC89F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487205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170741B7-DA48-419E-A79B-0EA6E74673D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835002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EA80367E-7B31-47B4-900C-85FA7283C52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541210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4C7CD87-162D-4424-BA10-028709C6C084}" type="datetimeFigureOut">
              <a:rPr lang="en-US" smtClean="0">
                <a:solidFill>
                  <a:prstClr val="black">
                    <a:tint val="75000"/>
                  </a:prstClr>
                </a:solidFill>
              </a:rPr>
              <a:pPr/>
              <a:t>1/25/2012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A8E9CF-24A5-40DD-A6A6-60F4881F68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05083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C7CD87-162D-4424-BA10-028709C6C084}" type="datetimeFigureOut">
              <a:rPr lang="en-US" smtClean="0">
                <a:solidFill>
                  <a:prstClr val="black">
                    <a:tint val="75000"/>
                  </a:prstClr>
                </a:solidFill>
              </a:rPr>
              <a:pPr/>
              <a:t>1/25/2012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A8E9CF-24A5-40DD-A6A6-60F4881F68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35935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4C7CD87-162D-4424-BA10-028709C6C084}" type="datetimeFigureOut">
              <a:rPr lang="en-US" smtClean="0">
                <a:solidFill>
                  <a:prstClr val="black">
                    <a:tint val="75000"/>
                  </a:prstClr>
                </a:solidFill>
              </a:rPr>
              <a:pPr/>
              <a:t>1/25/2012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A8E9CF-24A5-40DD-A6A6-60F4881F68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44679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4C7CD87-162D-4424-BA10-028709C6C084}" type="datetimeFigureOut">
              <a:rPr lang="en-US" smtClean="0">
                <a:solidFill>
                  <a:prstClr val="black">
                    <a:tint val="75000"/>
                  </a:prstClr>
                </a:solidFill>
              </a:rPr>
              <a:pPr/>
              <a:t>1/25/2012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A8E9CF-24A5-40DD-A6A6-60F4881F68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12319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4C7CD87-162D-4424-BA10-028709C6C084}" type="datetimeFigureOut">
              <a:rPr lang="en-US" smtClean="0">
                <a:solidFill>
                  <a:prstClr val="black">
                    <a:tint val="75000"/>
                  </a:prstClr>
                </a:solidFill>
              </a:rPr>
              <a:pPr/>
              <a:t>1/25/2012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BA8E9CF-24A5-40DD-A6A6-60F4881F68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0847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4C7CD87-162D-4424-BA10-028709C6C084}" type="datetimeFigureOut">
              <a:rPr lang="en-US" smtClean="0">
                <a:solidFill>
                  <a:prstClr val="black">
                    <a:tint val="75000"/>
                  </a:prstClr>
                </a:solidFill>
              </a:rPr>
              <a:pPr/>
              <a:t>1/25/2012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BA8E9CF-24A5-40DD-A6A6-60F4881F68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58931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C7CD87-162D-4424-BA10-028709C6C084}" type="datetimeFigureOut">
              <a:rPr lang="en-US" smtClean="0">
                <a:solidFill>
                  <a:prstClr val="black">
                    <a:tint val="75000"/>
                  </a:prstClr>
                </a:solidFill>
              </a:rPr>
              <a:pPr/>
              <a:t>1/25/2012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BA8E9CF-24A5-40DD-A6A6-60F4881F68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33682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C7CD87-162D-4424-BA10-028709C6C084}" type="datetimeFigureOut">
              <a:rPr lang="en-US" smtClean="0">
                <a:solidFill>
                  <a:prstClr val="black">
                    <a:tint val="75000"/>
                  </a:prstClr>
                </a:solidFill>
              </a:rPr>
              <a:pPr/>
              <a:t>1/25/2012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A8E9CF-24A5-40DD-A6A6-60F4881F68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35162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6328028-B355-4E9C-864D-03C8A391DB9A}" type="datetimeFigureOut">
              <a:rPr lang="en-US" smtClean="0">
                <a:solidFill>
                  <a:prstClr val="black">
                    <a:tint val="75000"/>
                  </a:prstClr>
                </a:solidFill>
              </a:rPr>
              <a:pPr/>
              <a:t>1/25/2012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E404AE79-2BCD-40F5-AD25-A3F67AAC89F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3801775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C7CD87-162D-4424-BA10-028709C6C084}" type="datetimeFigureOut">
              <a:rPr lang="en-US" smtClean="0">
                <a:solidFill>
                  <a:prstClr val="black">
                    <a:tint val="75000"/>
                  </a:prstClr>
                </a:solidFill>
              </a:rPr>
              <a:pPr/>
              <a:t>1/25/2012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A8E9CF-24A5-40DD-A6A6-60F4881F68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26479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C7CD87-162D-4424-BA10-028709C6C084}" type="datetimeFigureOut">
              <a:rPr lang="en-US" smtClean="0">
                <a:solidFill>
                  <a:prstClr val="black">
                    <a:tint val="75000"/>
                  </a:prstClr>
                </a:solidFill>
              </a:rPr>
              <a:pPr/>
              <a:t>1/25/2012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A8E9CF-24A5-40DD-A6A6-60F4881F68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7685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C7CD87-162D-4424-BA10-028709C6C084}" type="datetimeFigureOut">
              <a:rPr lang="en-US" smtClean="0">
                <a:solidFill>
                  <a:prstClr val="black">
                    <a:tint val="75000"/>
                  </a:prstClr>
                </a:solidFill>
              </a:rPr>
              <a:pPr/>
              <a:t>1/25/2012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A8E9CF-24A5-40DD-A6A6-60F4881F68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16355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4C7CD87-162D-4424-BA10-028709C6C084}" type="datetimeFigureOut">
              <a:rPr lang="en-US" smtClean="0">
                <a:solidFill>
                  <a:prstClr val="black">
                    <a:tint val="75000"/>
                  </a:prstClr>
                </a:solidFill>
              </a:rPr>
              <a:pPr/>
              <a:t>1/25/2012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A8E9CF-24A5-40DD-A6A6-60F4881F68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7950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C7CD87-162D-4424-BA10-028709C6C084}" type="datetimeFigureOut">
              <a:rPr lang="en-US" smtClean="0">
                <a:solidFill>
                  <a:prstClr val="black">
                    <a:tint val="75000"/>
                  </a:prstClr>
                </a:solidFill>
              </a:rPr>
              <a:pPr/>
              <a:t>1/25/2012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A8E9CF-24A5-40DD-A6A6-60F4881F68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13790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4C7CD87-162D-4424-BA10-028709C6C084}" type="datetimeFigureOut">
              <a:rPr lang="en-US" smtClean="0">
                <a:solidFill>
                  <a:prstClr val="black">
                    <a:tint val="75000"/>
                  </a:prstClr>
                </a:solidFill>
              </a:rPr>
              <a:pPr/>
              <a:t>1/25/2012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A8E9CF-24A5-40DD-A6A6-60F4881F68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24149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4C7CD87-162D-4424-BA10-028709C6C084}" type="datetimeFigureOut">
              <a:rPr lang="en-US" smtClean="0">
                <a:solidFill>
                  <a:prstClr val="black">
                    <a:tint val="75000"/>
                  </a:prstClr>
                </a:solidFill>
              </a:rPr>
              <a:pPr/>
              <a:t>1/25/2012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A8E9CF-24A5-40DD-A6A6-60F4881F68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74376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4C7CD87-162D-4424-BA10-028709C6C084}" type="datetimeFigureOut">
              <a:rPr lang="en-US" smtClean="0">
                <a:solidFill>
                  <a:prstClr val="black">
                    <a:tint val="75000"/>
                  </a:prstClr>
                </a:solidFill>
              </a:rPr>
              <a:pPr/>
              <a:t>1/25/2012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BA8E9CF-24A5-40DD-A6A6-60F4881F68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85793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4C7CD87-162D-4424-BA10-028709C6C084}" type="datetimeFigureOut">
              <a:rPr lang="en-US" smtClean="0">
                <a:solidFill>
                  <a:prstClr val="black">
                    <a:tint val="75000"/>
                  </a:prstClr>
                </a:solidFill>
              </a:rPr>
              <a:pPr/>
              <a:t>1/25/2012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BA8E9CF-24A5-40DD-A6A6-60F4881F68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385316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C7CD87-162D-4424-BA10-028709C6C084}" type="datetimeFigureOut">
              <a:rPr lang="en-US" smtClean="0">
                <a:solidFill>
                  <a:prstClr val="black">
                    <a:tint val="75000"/>
                  </a:prstClr>
                </a:solidFill>
              </a:rPr>
              <a:pPr/>
              <a:t>1/25/2012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BA8E9CF-24A5-40DD-A6A6-60F4881F68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08251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6328028-B355-4E9C-864D-03C8A391DB9A}" type="datetimeFigureOut">
              <a:rPr lang="en-US" smtClean="0">
                <a:solidFill>
                  <a:prstClr val="black">
                    <a:tint val="75000"/>
                  </a:prstClr>
                </a:solidFill>
              </a:rPr>
              <a:pPr/>
              <a:t>1/25/2012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E404AE79-2BCD-40F5-AD25-A3F67AAC89F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205012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C7CD87-162D-4424-BA10-028709C6C084}" type="datetimeFigureOut">
              <a:rPr lang="en-US" smtClean="0">
                <a:solidFill>
                  <a:prstClr val="black">
                    <a:tint val="75000"/>
                  </a:prstClr>
                </a:solidFill>
              </a:rPr>
              <a:pPr/>
              <a:t>1/25/2012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A8E9CF-24A5-40DD-A6A6-60F4881F68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417765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C7CD87-162D-4424-BA10-028709C6C084}" type="datetimeFigureOut">
              <a:rPr lang="en-US" smtClean="0">
                <a:solidFill>
                  <a:prstClr val="black">
                    <a:tint val="75000"/>
                  </a:prstClr>
                </a:solidFill>
              </a:rPr>
              <a:pPr/>
              <a:t>1/25/2012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A8E9CF-24A5-40DD-A6A6-60F4881F68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21699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C7CD87-162D-4424-BA10-028709C6C084}" type="datetimeFigureOut">
              <a:rPr lang="en-US" smtClean="0">
                <a:solidFill>
                  <a:prstClr val="black">
                    <a:tint val="75000"/>
                  </a:prstClr>
                </a:solidFill>
              </a:rPr>
              <a:pPr/>
              <a:t>1/25/2012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A8E9CF-24A5-40DD-A6A6-60F4881F68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992032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C7CD87-162D-4424-BA10-028709C6C084}" type="datetimeFigureOut">
              <a:rPr lang="en-US" smtClean="0">
                <a:solidFill>
                  <a:prstClr val="black">
                    <a:tint val="75000"/>
                  </a:prstClr>
                </a:solidFill>
              </a:rPr>
              <a:pPr/>
              <a:t>1/25/2012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A8E9CF-24A5-40DD-A6A6-60F4881F68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108292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D50731D-1794-4EB7-AA0E-1FEF9CC9EDF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728754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7311161-620C-4FEC-B60B-B83ECEB568D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6885599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51C662C-BB5A-41DA-8BC9-9AC4B6685E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227855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B084177-0A89-4669-87E8-E7DED5A5CAB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4541043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B24BC8F7-1FF4-4E60-86E9-4463772FC46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5078373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19BED7C0-DB96-4732-8CB2-8DE415745C5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623403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328028-B355-4E9C-864D-03C8A391DB9A}" type="datetimeFigureOut">
              <a:rPr lang="en-US" smtClean="0">
                <a:solidFill>
                  <a:prstClr val="black">
                    <a:tint val="75000"/>
                  </a:prstClr>
                </a:solidFill>
              </a:rPr>
              <a:pPr/>
              <a:t>1/25/2012</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E404AE79-2BCD-40F5-AD25-A3F67AAC89F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8332670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DC0D361-3129-4AD9-89C3-17795BB7B21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921365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D0D4002-896B-44B5-929A-246CC6D9C56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0579048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EDF095E-F73F-4E6F-9420-0F6CA36098A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3032083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4D83914-BE1C-4B5D-A684-0B81F52DF0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6785265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5F11806-1DD3-41DA-9894-69CB53A54BF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9478919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5FE74C8E-4A22-417B-8D3B-CC6B4ABF099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008397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545A81D-C07A-43DF-BE8A-371AD3DB195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8513133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240E5E1-EE60-458E-8E6C-707DA3D0322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8715131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2953D46-BFB6-4885-AE2C-17AC9D5FED6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7120596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A4730B0-C7C7-4077-9FF0-4650CE28E89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964621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6328028-B355-4E9C-864D-03C8A391DB9A}" type="datetimeFigureOut">
              <a:rPr lang="en-US" smtClean="0">
                <a:solidFill>
                  <a:prstClr val="black">
                    <a:tint val="75000"/>
                  </a:prstClr>
                </a:solidFill>
              </a:rPr>
              <a:pPr/>
              <a:t>1/25/2012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404AE79-2BCD-40F5-AD25-A3F67AAC89F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2867962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8C32FD1-2EEF-4532-AE28-26498F5A616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9507899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2A2D2E8A-9CB5-4084-89B7-F122B9075C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6211807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C35674D-4693-4A69-B3CF-DE08454A6C6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0505219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ED351DE-3D96-4DEF-8559-C46741145D6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285564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BBB710F-D533-4BBA-B85D-33486A7EB97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4450631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716B3C2-33CD-43A9-B5D3-C65E01BEC48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3414109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E89088B-284F-49B4-BFEE-80709CDA08D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836056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4EC77714-17EF-4A3E-8D4F-DCD79E333FE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3856673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2842C15D-F298-484D-8A2A-BF29E6EB2D5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5985624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25963"/>
          </a:xfrm>
        </p:spPr>
        <p:txBody>
          <a:bodyPr/>
          <a:lstStyle/>
          <a:p>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C9D52316-4F7B-4B11-B9B2-262CD835A87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61841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6328028-B355-4E9C-864D-03C8A391DB9A}" type="datetimeFigureOut">
              <a:rPr lang="en-US" smtClean="0">
                <a:solidFill>
                  <a:prstClr val="black">
                    <a:tint val="75000"/>
                  </a:prstClr>
                </a:solidFill>
              </a:rPr>
              <a:pPr/>
              <a:t>1/25/2012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404AE79-2BCD-40F5-AD25-A3F67AAC89F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2921733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6836E4BA-24AF-4113-963A-442B0DC274E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6648692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5B105C68-2148-4535-9A4B-20EDC42B524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5878115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7FBD88E6-888A-4114-9594-5176AFDB062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6801104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545A81D-C07A-43DF-BE8A-371AD3DB195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4308781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240E5E1-EE60-458E-8E6C-707DA3D0322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8524569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2953D46-BFB6-4885-AE2C-17AC9D5FED6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2269610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A4730B0-C7C7-4077-9FF0-4650CE28E89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341464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8C32FD1-2EEF-4532-AE28-26498F5A616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9257495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2A2D2E8A-9CB5-4084-89B7-F122B9075C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2383706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C35674D-4693-4A69-B3CF-DE08454A6C6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863612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slideLayout" Target="../slideLayouts/slideLayout137.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5" Type="http://schemas.openxmlformats.org/officeDocument/2006/relationships/theme" Target="../theme/theme10.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slideLayout" Target="../slideLayouts/slideLayout1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theme" Target="../theme/theme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theme" Target="../theme/theme7.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18" Type="http://schemas.openxmlformats.org/officeDocument/2006/relationships/theme" Target="../theme/theme8.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17" Type="http://schemas.openxmlformats.org/officeDocument/2006/relationships/slideLayout" Target="../slideLayouts/slideLayout109.xml"/><Relationship Id="rId2" Type="http://schemas.openxmlformats.org/officeDocument/2006/relationships/slideLayout" Target="../slideLayouts/slideLayout94.xml"/><Relationship Id="rId16" Type="http://schemas.openxmlformats.org/officeDocument/2006/relationships/slideLayout" Target="../slideLayouts/slideLayout108.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5" Type="http://schemas.openxmlformats.org/officeDocument/2006/relationships/slideLayout" Target="../slideLayouts/slideLayout10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2" Type="http://schemas.openxmlformats.org/officeDocument/2006/relationships/slideLayout" Target="../slideLayouts/slideLayout111.xml"/><Relationship Id="rId16" Type="http://schemas.openxmlformats.org/officeDocument/2006/relationships/theme" Target="../theme/theme9.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5" Type="http://schemas.openxmlformats.org/officeDocument/2006/relationships/slideLayout" Target="../slideLayouts/slideLayout12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slideLayout" Target="../slideLayouts/slideLayout1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328028-B355-4E9C-864D-03C8A391DB9A}" type="datetimeFigureOut">
              <a:rPr lang="en-US" smtClean="0">
                <a:solidFill>
                  <a:prstClr val="black">
                    <a:tint val="75000"/>
                  </a:prstClr>
                </a:solidFill>
              </a:rPr>
              <a:pPr/>
              <a:t>1/25/2012</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04AE79-2BCD-40F5-AD25-A3F67AAC89F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055592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806" r:id="rId12"/>
    <p:sldLayoutId id="2147483807"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defRPr>
            </a:lvl1pPr>
          </a:lstStyle>
          <a:p>
            <a:pPr fontAlgn="base">
              <a:spcBef>
                <a:spcPct val="0"/>
              </a:spcBef>
              <a:spcAft>
                <a:spcPct val="0"/>
              </a:spcAft>
              <a:defRPr/>
            </a:pPr>
            <a:fld id="{0E93C099-5B3E-4144-9043-66E6CB05C3E4}"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717841197"/>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 id="2147483822"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solidFill>
                  <a:schemeClr val="tx1"/>
                </a:solidFill>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solidFill>
                  <a:schemeClr val="tx1"/>
                </a:solidFill>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solidFill>
                  <a:schemeClr val="tx1"/>
                </a:solidFill>
                <a:latin typeface="+mn-lt"/>
              </a:defRPr>
            </a:lvl1pPr>
          </a:lstStyle>
          <a:p>
            <a:pPr fontAlgn="base">
              <a:spcBef>
                <a:spcPct val="0"/>
              </a:spcBef>
              <a:spcAft>
                <a:spcPct val="0"/>
              </a:spcAft>
              <a:defRPr/>
            </a:pPr>
            <a:fld id="{2258F609-847E-4DD3-B76B-0727ABE98BE2}"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63517342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CFFD505B-A9CD-4A6C-82FD-BF51C5727165}"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2018933041"/>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C7CD87-162D-4424-BA10-028709C6C084}" type="datetimeFigureOut">
              <a:rPr lang="en-US" smtClean="0">
                <a:solidFill>
                  <a:prstClr val="black">
                    <a:tint val="75000"/>
                  </a:prstClr>
                </a:solidFill>
              </a:rPr>
              <a:pPr/>
              <a:t>1/25/2012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A8E9CF-24A5-40DD-A6A6-60F4881F68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7490345"/>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C7CD87-162D-4424-BA10-028709C6C084}" type="datetimeFigureOut">
              <a:rPr lang="en-US" smtClean="0">
                <a:solidFill>
                  <a:prstClr val="black">
                    <a:tint val="75000"/>
                  </a:prstClr>
                </a:solidFill>
              </a:rPr>
              <a:pPr/>
              <a:t>1/25/2012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A8E9CF-24A5-40DD-A6A6-60F4881F68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4226849"/>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354A4B42-E4C2-4134-9467-6F1F31817270}"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4138483788"/>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C4FD2E72-990B-44AF-8CBC-D691281AC0AB}"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3269507607"/>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C4FD2E72-990B-44AF-8CBC-D691281AC0AB}"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1409833762"/>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 id="2147483786" r:id="rId14"/>
    <p:sldLayoutId id="2147483787" r:id="rId15"/>
    <p:sldLayoutId id="2147483788" r:id="rId16"/>
    <p:sldLayoutId id="2147483789" r:id="rId17"/>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B6F6DC06-A129-424C-A8BB-4622B6235B4A}"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4045001195"/>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 id="2147483805" r:id="rId15"/>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35.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35.xml"/><Relationship Id="rId4" Type="http://schemas.openxmlformats.org/officeDocument/2006/relationships/hyperlink" Target="http://www.youtube.com/watch?v=PJ-xw3oBCeY"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35.xml"/><Relationship Id="rId4" Type="http://schemas.openxmlformats.org/officeDocument/2006/relationships/hyperlink" Target="http://www.youtube.com/watch?v=PJ-xw3oBCeY"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35.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35.xml"/><Relationship Id="rId6" Type="http://schemas.openxmlformats.org/officeDocument/2006/relationships/hyperlink" Target="http://www.youtube.com/watch?v=6i63UReFH4M" TargetMode="External"/><Relationship Id="rId5" Type="http://schemas.openxmlformats.org/officeDocument/2006/relationships/image" Target="../media/image43.png"/><Relationship Id="rId4" Type="http://schemas.openxmlformats.org/officeDocument/2006/relationships/image" Target="../media/image42.jpe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35.xml"/><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0.xml"/><Relationship Id="rId4" Type="http://schemas.openxmlformats.org/officeDocument/2006/relationships/image" Target="../media/image49.jpeg"/></Relationships>
</file>

<file path=ppt/slides/_rels/slide1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g"/><Relationship Id="rId1" Type="http://schemas.openxmlformats.org/officeDocument/2006/relationships/slideLayout" Target="../slideLayouts/slideLayout59.xml"/></Relationships>
</file>

<file path=ppt/slides/_rels/slide2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6.xml"/></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35.xml"/><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48.xml"/><Relationship Id="rId5" Type="http://schemas.openxmlformats.org/officeDocument/2006/relationships/image" Target="../media/image7.jpeg"/><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2.png"/><Relationship Id="rId1" Type="http://schemas.openxmlformats.org/officeDocument/2006/relationships/slideLayout" Target="../slideLayouts/slideLayout7.xml"/><Relationship Id="rId5" Type="http://schemas.openxmlformats.org/officeDocument/2006/relationships/image" Target="../media/image74.jpeg"/><Relationship Id="rId4" Type="http://schemas.openxmlformats.org/officeDocument/2006/relationships/image" Target="../media/image73.png"/></Relationships>
</file>

<file path=ppt/slides/_rels/slide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8.xml"/></Relationships>
</file>

<file path=ppt/slides/_rels/slide4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www.youtube.com/watch?v=Qb8Snsyhqt4"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99.xml"/></Relationships>
</file>

<file path=ppt/slides/_rels/slide47.xml.rels><?xml version="1.0" encoding="UTF-8" standalone="yes"?>
<Relationships xmlns="http://schemas.openxmlformats.org/package/2006/relationships"><Relationship Id="rId3" Type="http://schemas.openxmlformats.org/officeDocument/2006/relationships/hyperlink" Target="http://www.youtube.com/watch?v=1DBw22ruJww" TargetMode="External"/><Relationship Id="rId2" Type="http://schemas.openxmlformats.org/officeDocument/2006/relationships/image" Target="../media/image85.png"/><Relationship Id="rId1" Type="http://schemas.openxmlformats.org/officeDocument/2006/relationships/slideLayout" Target="../slideLayouts/slideLayout99.xml"/></Relationships>
</file>

<file path=ppt/slides/_rels/slide48.xml.rels><?xml version="1.0" encoding="UTF-8" standalone="yes"?>
<Relationships xmlns="http://schemas.openxmlformats.org/package/2006/relationships"><Relationship Id="rId3" Type="http://schemas.openxmlformats.org/officeDocument/2006/relationships/image" Target="../media/image87.jpeg"/><Relationship Id="rId7" Type="http://schemas.openxmlformats.org/officeDocument/2006/relationships/hyperlink" Target="http://www.clergyproject.org/" TargetMode="External"/><Relationship Id="rId2"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hyperlink" Target="http://www.youtube.com/watch?v=ZwW_G7ULXm0"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8.xml"/></Relationships>
</file>

<file path=ppt/slides/_rels/slide5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 Id="rId4" Type="http://schemas.openxmlformats.org/officeDocument/2006/relationships/image" Target="../media/image87.jpeg"/></Relationships>
</file>

<file path=ppt/slides/_rels/slide5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35.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6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image" Target="../media/image101.jpeg"/></Relationships>
</file>

<file path=ppt/slides/_rels/slide6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5.xml"/><Relationship Id="rId1" Type="http://schemas.openxmlformats.org/officeDocument/2006/relationships/slideLayout" Target="../slideLayouts/slideLayout131.xml"/><Relationship Id="rId5" Type="http://schemas.openxmlformats.org/officeDocument/2006/relationships/image" Target="../media/image106.jpeg"/><Relationship Id="rId4" Type="http://schemas.openxmlformats.org/officeDocument/2006/relationships/image" Target="../media/image105.png"/></Relationships>
</file>

<file path=ppt/slides/_rels/slide6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6.xml"/><Relationship Id="rId1" Type="http://schemas.openxmlformats.org/officeDocument/2006/relationships/slideLayout" Target="../slideLayouts/slideLayout131.xml"/><Relationship Id="rId5" Type="http://schemas.openxmlformats.org/officeDocument/2006/relationships/image" Target="../media/image109.jpeg"/><Relationship Id="rId4" Type="http://schemas.openxmlformats.org/officeDocument/2006/relationships/image" Target="../media/image108.jpeg"/></Relationships>
</file>

<file path=ppt/slides/_rels/slide6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7.xml"/><Relationship Id="rId1" Type="http://schemas.openxmlformats.org/officeDocument/2006/relationships/slideLayout" Target="../slideLayouts/slideLayout131.xml"/><Relationship Id="rId5" Type="http://schemas.openxmlformats.org/officeDocument/2006/relationships/image" Target="../media/image112.jpeg"/><Relationship Id="rId4" Type="http://schemas.openxmlformats.org/officeDocument/2006/relationships/image" Target="../media/image111.jpeg"/></Relationships>
</file>

<file path=ppt/slides/_rels/slide67.xml.rels><?xml version="1.0" encoding="UTF-8" standalone="yes"?>
<Relationships xmlns="http://schemas.openxmlformats.org/package/2006/relationships"><Relationship Id="rId8" Type="http://schemas.openxmlformats.org/officeDocument/2006/relationships/image" Target="../media/image118.jpeg"/><Relationship Id="rId3" Type="http://schemas.openxmlformats.org/officeDocument/2006/relationships/image" Target="../media/image113.png"/><Relationship Id="rId7" Type="http://schemas.openxmlformats.org/officeDocument/2006/relationships/image" Target="../media/image117.jpeg"/><Relationship Id="rId2" Type="http://schemas.openxmlformats.org/officeDocument/2006/relationships/notesSlide" Target="../notesSlides/notesSlide8.xml"/><Relationship Id="rId1" Type="http://schemas.openxmlformats.org/officeDocument/2006/relationships/slideLayout" Target="../slideLayouts/slideLayout131.xml"/><Relationship Id="rId6" Type="http://schemas.openxmlformats.org/officeDocument/2006/relationships/image" Target="../media/image116.jpeg"/><Relationship Id="rId5" Type="http://schemas.openxmlformats.org/officeDocument/2006/relationships/image" Target="../media/image115.png"/><Relationship Id="rId4" Type="http://schemas.openxmlformats.org/officeDocument/2006/relationships/image" Target="../media/image114.png"/></Relationships>
</file>

<file path=ppt/slides/_rels/slide68.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9.xml"/><Relationship Id="rId1" Type="http://schemas.openxmlformats.org/officeDocument/2006/relationships/slideLayout" Target="../slideLayouts/slideLayout131.xml"/><Relationship Id="rId4" Type="http://schemas.openxmlformats.org/officeDocument/2006/relationships/image" Target="../media/image120.jpeg"/></Relationships>
</file>

<file path=ppt/slides/_rels/slide69.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png"/><Relationship Id="rId1" Type="http://schemas.openxmlformats.org/officeDocument/2006/relationships/slideLayout" Target="../slideLayouts/slideLayout126.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35.xml"/></Relationships>
</file>

<file path=ppt/slides/_rels/slide70.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png"/><Relationship Id="rId1" Type="http://schemas.openxmlformats.org/officeDocument/2006/relationships/slideLayout" Target="../slideLayouts/slideLayout126.xml"/></Relationships>
</file>

<file path=ppt/slides/_rels/slide71.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png"/><Relationship Id="rId1" Type="http://schemas.openxmlformats.org/officeDocument/2006/relationships/slideLayout" Target="../slideLayouts/slideLayout126.xml"/></Relationships>
</file>

<file path=ppt/slides/_rels/slide72.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87.jpeg"/></Relationships>
</file>

<file path=ppt/slides/_rels/slide73.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00.jpeg"/></Relationships>
</file>

<file path=ppt/slides/_rels/slide75.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28.jpeg"/></Relationships>
</file>

<file path=ppt/slides/_rels/slide77.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131.png"/><Relationship Id="rId4" Type="http://schemas.openxmlformats.org/officeDocument/2006/relationships/image" Target="../media/image130.jpeg"/></Relationships>
</file>

<file path=ppt/slides/_rels/slide78.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35.png"/><Relationship Id="rId4" Type="http://schemas.openxmlformats.org/officeDocument/2006/relationships/image" Target="../media/image134.jpe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5.xml"/><Relationship Id="rId4" Type="http://schemas.openxmlformats.org/officeDocument/2006/relationships/image" Target="../media/image19.png"/></Relationships>
</file>

<file path=ppt/slides/_rels/slide80.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37.png"/></Relationships>
</file>

<file path=ppt/slides/_rels/slide82.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jp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60.jpeg"/><Relationship Id="rId1" Type="http://schemas.openxmlformats.org/officeDocument/2006/relationships/slideLayout" Target="../slideLayouts/slideLayout7.xml"/><Relationship Id="rId5" Type="http://schemas.openxmlformats.org/officeDocument/2006/relationships/hyperlink" Target="http://www.youtube.com/watch?v=QCvhEWe2GwE" TargetMode="External"/><Relationship Id="rId4" Type="http://schemas.openxmlformats.org/officeDocument/2006/relationships/hyperlink" Target="http://www.youtube.com/watch?v=KpC-YaR5qgg" TargetMode="External"/></Relationships>
</file>

<file path=ppt/slides/_rels/slide8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89.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116.xml"/><Relationship Id="rId4" Type="http://schemas.openxmlformats.org/officeDocument/2006/relationships/hyperlink" Target="http://www.youtube.com/watch?v=R7n71pm0K04"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35.xml"/></Relationships>
</file>

<file path=ppt/slides/_rels/slide90.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116.xml"/></Relationships>
</file>

<file path=ppt/slides/_rels/slide91.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116.xml"/><Relationship Id="rId4" Type="http://schemas.openxmlformats.org/officeDocument/2006/relationships/image" Target="../media/image150.jpeg"/></Relationships>
</file>

<file path=ppt/slides/_rels/slide92.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eg"/><Relationship Id="rId1" Type="http://schemas.openxmlformats.org/officeDocument/2006/relationships/slideLayout" Target="../slideLayouts/slideLayout116.xml"/><Relationship Id="rId4" Type="http://schemas.openxmlformats.org/officeDocument/2006/relationships/image" Target="../media/image153.jpeg"/></Relationships>
</file>

<file path=ppt/slides/_rels/slide93.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hyperlink" Target="http://upload.wikimedia.org/wikipedia/commons/0/02/Pioneer_plaque.svg" TargetMode="External"/><Relationship Id="rId1" Type="http://schemas.openxmlformats.org/officeDocument/2006/relationships/slideLayout" Target="../slideLayouts/slideLayout116.xml"/><Relationship Id="rId5" Type="http://schemas.openxmlformats.org/officeDocument/2006/relationships/image" Target="../media/image155.jpeg"/><Relationship Id="rId4" Type="http://schemas.openxmlformats.org/officeDocument/2006/relationships/hyperlink" Target="http://upload.wikimedia.org/wikipedia/commons/2/22/GPN-2000-001621-x.jpg" TargetMode="External"/></Relationships>
</file>

<file path=ppt/slides/_rels/slide94.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56.jpeg"/><Relationship Id="rId1" Type="http://schemas.openxmlformats.org/officeDocument/2006/relationships/slideLayout" Target="../slideLayouts/slideLayout116.xml"/><Relationship Id="rId6" Type="http://schemas.openxmlformats.org/officeDocument/2006/relationships/image" Target="../media/image160.jpeg"/><Relationship Id="rId5" Type="http://schemas.openxmlformats.org/officeDocument/2006/relationships/image" Target="../media/image159.jpeg"/><Relationship Id="rId4" Type="http://schemas.openxmlformats.org/officeDocument/2006/relationships/image" Target="../media/image158.jpeg"/></Relationships>
</file>

<file path=ppt/slides/_rels/slide95.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jpeg"/><Relationship Id="rId1" Type="http://schemas.openxmlformats.org/officeDocument/2006/relationships/slideLayout" Target="../slideLayouts/slideLayout116.xml"/><Relationship Id="rId5" Type="http://schemas.openxmlformats.org/officeDocument/2006/relationships/image" Target="../media/image164.jpeg"/><Relationship Id="rId4" Type="http://schemas.openxmlformats.org/officeDocument/2006/relationships/image" Target="../media/image16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4096"/>
          <a:stretch/>
        </p:blipFill>
        <p:spPr bwMode="auto">
          <a:xfrm>
            <a:off x="1752600" y="228600"/>
            <a:ext cx="5486400" cy="63015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097600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45764" name="Picture 4" descr="Holiday UK 0809 20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450" y="20638"/>
            <a:ext cx="9099550" cy="6826250"/>
          </a:xfrm>
          <a:prstGeom prst="rect">
            <a:avLst/>
          </a:prstGeom>
          <a:noFill/>
          <a:extLst>
            <a:ext uri="{909E8E84-426E-40DD-AFC4-6F175D3DCCD1}">
              <a14:hiddenFill xmlns:a14="http://schemas.microsoft.com/office/drawing/2010/main">
                <a:solidFill>
                  <a:srgbClr val="FFFFFF"/>
                </a:solidFill>
              </a14:hiddenFill>
            </a:ext>
          </a:extLst>
        </p:spPr>
      </p:pic>
      <p:pic>
        <p:nvPicPr>
          <p:cNvPr id="245765" name="Picture 5" descr="51X8688ZMEL"/>
          <p:cNvPicPr>
            <a:picLocks noChangeAspect="1" noChangeArrowheads="1"/>
          </p:cNvPicPr>
          <p:nvPr/>
        </p:nvPicPr>
        <p:blipFill>
          <a:blip r:embed="rId3">
            <a:extLst>
              <a:ext uri="{28A0092B-C50C-407E-A947-70E740481C1C}">
                <a14:useLocalDpi xmlns:a14="http://schemas.microsoft.com/office/drawing/2010/main" val="0"/>
              </a:ext>
            </a:extLst>
          </a:blip>
          <a:srcRect l="2901" t="16299" r="3467" b="15866"/>
          <a:stretch>
            <a:fillRect/>
          </a:stretch>
        </p:blipFill>
        <p:spPr bwMode="auto">
          <a:xfrm>
            <a:off x="4865688" y="3336925"/>
            <a:ext cx="3795712" cy="2749550"/>
          </a:xfrm>
          <a:prstGeom prst="rect">
            <a:avLst/>
          </a:prstGeom>
          <a:noFill/>
          <a:extLst>
            <a:ext uri="{909E8E84-426E-40DD-AFC4-6F175D3DCCD1}">
              <a14:hiddenFill xmlns:a14="http://schemas.microsoft.com/office/drawing/2010/main">
                <a:solidFill>
                  <a:srgbClr val="FFFFFF"/>
                </a:solidFill>
              </a14:hiddenFill>
            </a:ext>
          </a:extLst>
        </p:spPr>
      </p:pic>
      <p:pic>
        <p:nvPicPr>
          <p:cNvPr id="245772" name="Picture 12" descr="Tam open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2971800"/>
            <a:ext cx="5741988" cy="3341688"/>
          </a:xfrm>
          <a:prstGeom prst="rect">
            <a:avLst/>
          </a:prstGeom>
          <a:noFill/>
          <a:extLst>
            <a:ext uri="{909E8E84-426E-40DD-AFC4-6F175D3DCCD1}">
              <a14:hiddenFill xmlns:a14="http://schemas.microsoft.com/office/drawing/2010/main">
                <a:solidFill>
                  <a:srgbClr val="FFFFFF"/>
                </a:solidFill>
              </a14:hiddenFill>
            </a:ext>
          </a:extLst>
        </p:spPr>
      </p:pic>
      <p:pic>
        <p:nvPicPr>
          <p:cNvPr id="245773" name="Picture 13" descr="Tam OShanter cover"/>
          <p:cNvPicPr>
            <a:picLocks noChangeAspect="1" noChangeArrowheads="1"/>
          </p:cNvPicPr>
          <p:nvPr/>
        </p:nvPicPr>
        <p:blipFill>
          <a:blip r:embed="rId5" cstate="print">
            <a:extLst>
              <a:ext uri="{28A0092B-C50C-407E-A947-70E740481C1C}">
                <a14:useLocalDpi xmlns:a14="http://schemas.microsoft.com/office/drawing/2010/main" val="0"/>
              </a:ext>
            </a:extLst>
          </a:blip>
          <a:srcRect l="671" b="3525"/>
          <a:stretch>
            <a:fillRect/>
          </a:stretch>
        </p:blipFill>
        <p:spPr bwMode="auto">
          <a:xfrm>
            <a:off x="33338" y="330200"/>
            <a:ext cx="9096375" cy="6429375"/>
          </a:xfrm>
          <a:prstGeom prst="rect">
            <a:avLst/>
          </a:prstGeom>
          <a:noFill/>
          <a:extLst>
            <a:ext uri="{909E8E84-426E-40DD-AFC4-6F175D3DCCD1}">
              <a14:hiddenFill xmlns:a14="http://schemas.microsoft.com/office/drawing/2010/main">
                <a:solidFill>
                  <a:srgbClr val="FFFFFF"/>
                </a:solidFill>
              </a14:hiddenFill>
            </a:ext>
          </a:extLst>
        </p:spPr>
      </p:pic>
      <p:pic>
        <p:nvPicPr>
          <p:cNvPr id="245774" name="Picture 14" descr="161_6200"/>
          <p:cNvPicPr>
            <a:picLocks noChangeAspect="1" noChangeArrowheads="1"/>
          </p:cNvPicPr>
          <p:nvPr/>
        </p:nvPicPr>
        <p:blipFill>
          <a:blip r:embed="rId6">
            <a:extLst>
              <a:ext uri="{28A0092B-C50C-407E-A947-70E740481C1C}">
                <a14:useLocalDpi xmlns:a14="http://schemas.microsoft.com/office/drawing/2010/main" val="0"/>
              </a:ext>
            </a:extLst>
          </a:blip>
          <a:srcRect l="2238" r="9485"/>
          <a:stretch>
            <a:fillRect/>
          </a:stretch>
        </p:blipFill>
        <p:spPr bwMode="auto">
          <a:xfrm>
            <a:off x="-6350" y="-30163"/>
            <a:ext cx="9207500" cy="6958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02171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45765"/>
                                        </p:tgtEl>
                                        <p:attrNameLst>
                                          <p:attrName>style.visibility</p:attrName>
                                        </p:attrNameLst>
                                      </p:cBhvr>
                                      <p:to>
                                        <p:strVal val="visible"/>
                                      </p:to>
                                    </p:set>
                                    <p:animEffect transition="in" filter="fade">
                                      <p:cBhvr>
                                        <p:cTn id="7" dur="500"/>
                                        <p:tgtEl>
                                          <p:spTgt spid="24576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45772"/>
                                        </p:tgtEl>
                                        <p:attrNameLst>
                                          <p:attrName>style.visibility</p:attrName>
                                        </p:attrNameLst>
                                      </p:cBhvr>
                                      <p:to>
                                        <p:strVal val="visible"/>
                                      </p:to>
                                    </p:set>
                                    <p:animEffect transition="in" filter="fade">
                                      <p:cBhvr>
                                        <p:cTn id="12" dur="500"/>
                                        <p:tgtEl>
                                          <p:spTgt spid="24577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45773"/>
                                        </p:tgtEl>
                                        <p:attrNameLst>
                                          <p:attrName>style.visibility</p:attrName>
                                        </p:attrNameLst>
                                      </p:cBhvr>
                                      <p:to>
                                        <p:strVal val="visible"/>
                                      </p:to>
                                    </p:set>
                                    <p:animEffect transition="in" filter="fade">
                                      <p:cBhvr>
                                        <p:cTn id="17" dur="500"/>
                                        <p:tgtEl>
                                          <p:spTgt spid="24577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45774"/>
                                        </p:tgtEl>
                                        <p:attrNameLst>
                                          <p:attrName>style.visibility</p:attrName>
                                        </p:attrNameLst>
                                      </p:cBhvr>
                                      <p:to>
                                        <p:strVal val="visible"/>
                                      </p:to>
                                    </p:set>
                                    <p:animEffect transition="in" filter="fade">
                                      <p:cBhvr>
                                        <p:cTn id="22" dur="500"/>
                                        <p:tgtEl>
                                          <p:spTgt spid="2457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49860" name="Picture 4" descr="Tam Forest"/>
          <p:cNvPicPr>
            <a:picLocks noChangeAspect="1" noChangeArrowheads="1"/>
          </p:cNvPicPr>
          <p:nvPr/>
        </p:nvPicPr>
        <p:blipFill>
          <a:blip r:embed="rId2">
            <a:extLst>
              <a:ext uri="{28A0092B-C50C-407E-A947-70E740481C1C}">
                <a14:useLocalDpi xmlns:a14="http://schemas.microsoft.com/office/drawing/2010/main" val="0"/>
              </a:ext>
            </a:extLst>
          </a:blip>
          <a:srcRect l="833" t="356" b="787"/>
          <a:stretch>
            <a:fillRect/>
          </a:stretch>
        </p:blipFill>
        <p:spPr bwMode="auto">
          <a:xfrm>
            <a:off x="733425" y="155575"/>
            <a:ext cx="7486650" cy="6445250"/>
          </a:xfrm>
          <a:prstGeom prst="rect">
            <a:avLst/>
          </a:prstGeom>
          <a:noFill/>
          <a:extLst>
            <a:ext uri="{909E8E84-426E-40DD-AFC4-6F175D3DCCD1}">
              <a14:hiddenFill xmlns:a14="http://schemas.microsoft.com/office/drawing/2010/main">
                <a:solidFill>
                  <a:srgbClr val="FFFFFF"/>
                </a:solidFill>
              </a14:hiddenFill>
            </a:ext>
          </a:extLst>
        </p:spPr>
      </p:pic>
      <p:pic>
        <p:nvPicPr>
          <p:cNvPr id="249861" name="Picture 5" descr="Tam Kirk"/>
          <p:cNvPicPr>
            <a:picLocks noChangeAspect="1" noChangeArrowheads="1"/>
          </p:cNvPicPr>
          <p:nvPr/>
        </p:nvPicPr>
        <p:blipFill>
          <a:blip r:embed="rId3">
            <a:extLst>
              <a:ext uri="{28A0092B-C50C-407E-A947-70E740481C1C}">
                <a14:useLocalDpi xmlns:a14="http://schemas.microsoft.com/office/drawing/2010/main" val="0"/>
              </a:ext>
            </a:extLst>
          </a:blip>
          <a:srcRect l="1057" t="584" b="864"/>
          <a:stretch>
            <a:fillRect/>
          </a:stretch>
        </p:blipFill>
        <p:spPr bwMode="auto">
          <a:xfrm>
            <a:off x="236538" y="133350"/>
            <a:ext cx="8775700" cy="64992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563711" y="6019799"/>
            <a:ext cx="801823" cy="461665"/>
          </a:xfrm>
          <a:prstGeom prst="rect">
            <a:avLst/>
          </a:prstGeom>
          <a:noFill/>
        </p:spPr>
        <p:txBody>
          <a:bodyPr wrap="none" rtlCol="0">
            <a:spAutoFit/>
          </a:bodyPr>
          <a:lstStyle/>
          <a:p>
            <a:r>
              <a:rPr lang="en-US" sz="2400" b="1" dirty="0" smtClean="0">
                <a:hlinkClick r:id="rId4"/>
              </a:rPr>
              <a:t>4:30</a:t>
            </a:r>
            <a:endParaRPr lang="en-US" sz="2400" b="1" dirty="0"/>
          </a:p>
        </p:txBody>
      </p:sp>
    </p:spTree>
    <p:extLst>
      <p:ext uri="{BB962C8B-B14F-4D97-AF65-F5344CB8AC3E}">
        <p14:creationId xmlns:p14="http://schemas.microsoft.com/office/powerpoint/2010/main" val="1286347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49861"/>
                                        </p:tgtEl>
                                        <p:attrNameLst>
                                          <p:attrName>style.visibility</p:attrName>
                                        </p:attrNameLst>
                                      </p:cBhvr>
                                      <p:to>
                                        <p:strVal val="visible"/>
                                      </p:to>
                                    </p:set>
                                    <p:animEffect transition="in" filter="fade">
                                      <p:cBhvr>
                                        <p:cTn id="7" dur="500"/>
                                        <p:tgtEl>
                                          <p:spTgt spid="24986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50884" name="Picture 4" descr="Witches Dance"/>
          <p:cNvPicPr>
            <a:picLocks noChangeAspect="1" noChangeArrowheads="1"/>
          </p:cNvPicPr>
          <p:nvPr/>
        </p:nvPicPr>
        <p:blipFill>
          <a:blip r:embed="rId2" cstate="print">
            <a:extLst>
              <a:ext uri="{28A0092B-C50C-407E-A947-70E740481C1C}">
                <a14:useLocalDpi xmlns:a14="http://schemas.microsoft.com/office/drawing/2010/main" val="0"/>
              </a:ext>
            </a:extLst>
          </a:blip>
          <a:srcRect l="378" t="1027" r="1233" b="1845"/>
          <a:stretch>
            <a:fillRect/>
          </a:stretch>
        </p:blipFill>
        <p:spPr bwMode="auto">
          <a:xfrm>
            <a:off x="1557338" y="163513"/>
            <a:ext cx="5930900" cy="6665912"/>
          </a:xfrm>
          <a:prstGeom prst="rect">
            <a:avLst/>
          </a:prstGeom>
          <a:noFill/>
          <a:extLst>
            <a:ext uri="{909E8E84-426E-40DD-AFC4-6F175D3DCCD1}">
              <a14:hiddenFill xmlns:a14="http://schemas.microsoft.com/office/drawing/2010/main">
                <a:solidFill>
                  <a:srgbClr val="FFFFFF"/>
                </a:solidFill>
              </a14:hiddenFill>
            </a:ext>
          </a:extLst>
        </p:spPr>
      </p:pic>
      <p:pic>
        <p:nvPicPr>
          <p:cNvPr id="250885" name="Picture 5" descr="Witches Dancing"/>
          <p:cNvPicPr>
            <a:picLocks noChangeAspect="1" noChangeArrowheads="1"/>
          </p:cNvPicPr>
          <p:nvPr/>
        </p:nvPicPr>
        <p:blipFill>
          <a:blip r:embed="rId3">
            <a:extLst>
              <a:ext uri="{28A0092B-C50C-407E-A947-70E740481C1C}">
                <a14:useLocalDpi xmlns:a14="http://schemas.microsoft.com/office/drawing/2010/main" val="0"/>
              </a:ext>
            </a:extLst>
          </a:blip>
          <a:srcRect l="510" t="923" r="1038" b="2365"/>
          <a:stretch>
            <a:fillRect/>
          </a:stretch>
        </p:blipFill>
        <p:spPr bwMode="auto">
          <a:xfrm>
            <a:off x="327579" y="163513"/>
            <a:ext cx="8390417" cy="666591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834745" y="6225385"/>
            <a:ext cx="801823" cy="461665"/>
          </a:xfrm>
          <a:prstGeom prst="rect">
            <a:avLst/>
          </a:prstGeom>
          <a:noFill/>
        </p:spPr>
        <p:txBody>
          <a:bodyPr wrap="none" rtlCol="0">
            <a:spAutoFit/>
          </a:bodyPr>
          <a:lstStyle/>
          <a:p>
            <a:r>
              <a:rPr lang="en-US" sz="2400" b="1" dirty="0" smtClean="0">
                <a:hlinkClick r:id="rId4"/>
              </a:rPr>
              <a:t>8:18</a:t>
            </a:r>
            <a:endParaRPr lang="en-US" sz="2400" b="1" dirty="0"/>
          </a:p>
        </p:txBody>
      </p:sp>
    </p:spTree>
    <p:extLst>
      <p:ext uri="{BB962C8B-B14F-4D97-AF65-F5344CB8AC3E}">
        <p14:creationId xmlns:p14="http://schemas.microsoft.com/office/powerpoint/2010/main" val="13452386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50885"/>
                                        </p:tgtEl>
                                        <p:attrNameLst>
                                          <p:attrName>style.visibility</p:attrName>
                                        </p:attrNameLst>
                                      </p:cBhvr>
                                      <p:to>
                                        <p:strVal val="visible"/>
                                      </p:to>
                                    </p:set>
                                    <p:animEffect transition="in" filter="fade">
                                      <p:cBhvr>
                                        <p:cTn id="7" dur="500"/>
                                        <p:tgtEl>
                                          <p:spTgt spid="25088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51908" name="Picture 4" descr="Tam Takes Off"/>
          <p:cNvPicPr>
            <a:picLocks noChangeAspect="1" noChangeArrowheads="1"/>
          </p:cNvPicPr>
          <p:nvPr/>
        </p:nvPicPr>
        <p:blipFill>
          <a:blip r:embed="rId2">
            <a:extLst>
              <a:ext uri="{28A0092B-C50C-407E-A947-70E740481C1C}">
                <a14:useLocalDpi xmlns:a14="http://schemas.microsoft.com/office/drawing/2010/main" val="0"/>
              </a:ext>
            </a:extLst>
          </a:blip>
          <a:srcRect l="5934" t="18034" r="9973" b="7268"/>
          <a:stretch>
            <a:fillRect/>
          </a:stretch>
        </p:blipFill>
        <p:spPr bwMode="auto">
          <a:xfrm>
            <a:off x="1712913" y="779463"/>
            <a:ext cx="5572125" cy="5051425"/>
          </a:xfrm>
          <a:prstGeom prst="rect">
            <a:avLst/>
          </a:prstGeom>
          <a:noFill/>
          <a:extLst>
            <a:ext uri="{909E8E84-426E-40DD-AFC4-6F175D3DCCD1}">
              <a14:hiddenFill xmlns:a14="http://schemas.microsoft.com/office/drawing/2010/main">
                <a:solidFill>
                  <a:srgbClr val="FFFFFF"/>
                </a:solidFill>
              </a14:hiddenFill>
            </a:ext>
          </a:extLst>
        </p:spPr>
      </p:pic>
      <p:pic>
        <p:nvPicPr>
          <p:cNvPr id="251909" name="Picture 5" descr="Tam Escapes"/>
          <p:cNvPicPr>
            <a:picLocks noChangeAspect="1" noChangeArrowheads="1"/>
          </p:cNvPicPr>
          <p:nvPr/>
        </p:nvPicPr>
        <p:blipFill>
          <a:blip r:embed="rId3">
            <a:extLst>
              <a:ext uri="{28A0092B-C50C-407E-A947-70E740481C1C}">
                <a14:useLocalDpi xmlns:a14="http://schemas.microsoft.com/office/drawing/2010/main" val="0"/>
              </a:ext>
            </a:extLst>
          </a:blip>
          <a:srcRect l="1219" t="1591" r="1715" b="797"/>
          <a:stretch>
            <a:fillRect/>
          </a:stretch>
        </p:blipFill>
        <p:spPr bwMode="auto">
          <a:xfrm>
            <a:off x="508000" y="436563"/>
            <a:ext cx="8085138" cy="6034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22718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51908"/>
                                        </p:tgtEl>
                                        <p:attrNameLst>
                                          <p:attrName>style.visibility</p:attrName>
                                        </p:attrNameLst>
                                      </p:cBhvr>
                                      <p:to>
                                        <p:strVal val="visible"/>
                                      </p:to>
                                    </p:set>
                                    <p:animEffect transition="in" filter="fade">
                                      <p:cBhvr>
                                        <p:cTn id="7" dur="500"/>
                                        <p:tgtEl>
                                          <p:spTgt spid="2519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51909"/>
                                        </p:tgtEl>
                                        <p:attrNameLst>
                                          <p:attrName>style.visibility</p:attrName>
                                        </p:attrNameLst>
                                      </p:cBhvr>
                                      <p:to>
                                        <p:strVal val="visible"/>
                                      </p:to>
                                    </p:set>
                                    <p:animEffect transition="in" filter="fade">
                                      <p:cBhvr>
                                        <p:cTn id="12" dur="500"/>
                                        <p:tgtEl>
                                          <p:spTgt spid="2519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52932" name="Picture 4" descr="Brig ODo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3" y="193675"/>
            <a:ext cx="9042400" cy="6419850"/>
          </a:xfrm>
          <a:prstGeom prst="rect">
            <a:avLst/>
          </a:prstGeom>
          <a:noFill/>
          <a:extLst>
            <a:ext uri="{909E8E84-426E-40DD-AFC4-6F175D3DCCD1}">
              <a14:hiddenFill xmlns:a14="http://schemas.microsoft.com/office/drawing/2010/main">
                <a:solidFill>
                  <a:srgbClr val="FFFFFF"/>
                </a:solidFill>
              </a14:hiddenFill>
            </a:ext>
          </a:extLst>
        </p:spPr>
      </p:pic>
      <p:pic>
        <p:nvPicPr>
          <p:cNvPr id="252933" name="Picture 5" descr="Tam Bridge Nearly"/>
          <p:cNvPicPr>
            <a:picLocks noChangeAspect="1" noChangeArrowheads="1"/>
          </p:cNvPicPr>
          <p:nvPr/>
        </p:nvPicPr>
        <p:blipFill>
          <a:blip r:embed="rId3">
            <a:extLst>
              <a:ext uri="{28A0092B-C50C-407E-A947-70E740481C1C}">
                <a14:useLocalDpi xmlns:a14="http://schemas.microsoft.com/office/drawing/2010/main" val="0"/>
              </a:ext>
            </a:extLst>
          </a:blip>
          <a:srcRect t="1187" b="1117"/>
          <a:stretch>
            <a:fillRect/>
          </a:stretch>
        </p:blipFill>
        <p:spPr bwMode="auto">
          <a:xfrm>
            <a:off x="-19049" y="147638"/>
            <a:ext cx="9097962" cy="6696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0332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52933"/>
                                        </p:tgtEl>
                                        <p:attrNameLst>
                                          <p:attrName>style.visibility</p:attrName>
                                        </p:attrNameLst>
                                      </p:cBhvr>
                                      <p:to>
                                        <p:strVal val="visible"/>
                                      </p:to>
                                    </p:set>
                                    <p:animEffect transition="in" filter="fade">
                                      <p:cBhvr>
                                        <p:cTn id="7" dur="500"/>
                                        <p:tgtEl>
                                          <p:spTgt spid="2529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53956" name="Picture 4" descr="Tam Bridge"/>
          <p:cNvPicPr>
            <a:picLocks noChangeAspect="1" noChangeArrowheads="1"/>
          </p:cNvPicPr>
          <p:nvPr/>
        </p:nvPicPr>
        <p:blipFill>
          <a:blip r:embed="rId2">
            <a:extLst>
              <a:ext uri="{28A0092B-C50C-407E-A947-70E740481C1C}">
                <a14:useLocalDpi xmlns:a14="http://schemas.microsoft.com/office/drawing/2010/main" val="0"/>
              </a:ext>
            </a:extLst>
          </a:blip>
          <a:srcRect l="888" r="1711" b="2502"/>
          <a:stretch>
            <a:fillRect/>
          </a:stretch>
        </p:blipFill>
        <p:spPr bwMode="auto">
          <a:xfrm>
            <a:off x="1120775" y="788988"/>
            <a:ext cx="6867525" cy="5149850"/>
          </a:xfrm>
          <a:prstGeom prst="rect">
            <a:avLst/>
          </a:prstGeom>
          <a:noFill/>
          <a:extLst>
            <a:ext uri="{909E8E84-426E-40DD-AFC4-6F175D3DCCD1}">
              <a14:hiddenFill xmlns:a14="http://schemas.microsoft.com/office/drawing/2010/main">
                <a:solidFill>
                  <a:srgbClr val="FFFFFF"/>
                </a:solidFill>
              </a14:hiddenFill>
            </a:ext>
          </a:extLst>
        </p:spPr>
      </p:pic>
      <p:pic>
        <p:nvPicPr>
          <p:cNvPr id="253957" name="Picture 5" descr="Tam Painting"/>
          <p:cNvPicPr>
            <a:picLocks noChangeAspect="1" noChangeArrowheads="1"/>
          </p:cNvPicPr>
          <p:nvPr/>
        </p:nvPicPr>
        <p:blipFill>
          <a:blip r:embed="rId3">
            <a:extLst>
              <a:ext uri="{28A0092B-C50C-407E-A947-70E740481C1C}">
                <a14:useLocalDpi xmlns:a14="http://schemas.microsoft.com/office/drawing/2010/main" val="0"/>
              </a:ext>
            </a:extLst>
          </a:blip>
          <a:srcRect l="980" t="3271" r="980" b="3108"/>
          <a:stretch>
            <a:fillRect/>
          </a:stretch>
        </p:blipFill>
        <p:spPr bwMode="auto">
          <a:xfrm>
            <a:off x="777875" y="739775"/>
            <a:ext cx="7794625" cy="5240338"/>
          </a:xfrm>
          <a:prstGeom prst="rect">
            <a:avLst/>
          </a:prstGeom>
          <a:noFill/>
          <a:extLst>
            <a:ext uri="{909E8E84-426E-40DD-AFC4-6F175D3DCCD1}">
              <a14:hiddenFill xmlns:a14="http://schemas.microsoft.com/office/drawing/2010/main">
                <a:solidFill>
                  <a:srgbClr val="FFFFFF"/>
                </a:solidFill>
              </a14:hiddenFill>
            </a:ext>
          </a:extLst>
        </p:spPr>
      </p:pic>
      <p:pic>
        <p:nvPicPr>
          <p:cNvPr id="253958" name="Picture 6" descr="tamoshan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14775" y="2297113"/>
            <a:ext cx="4762500" cy="3771900"/>
          </a:xfrm>
          <a:prstGeom prst="rect">
            <a:avLst/>
          </a:prstGeom>
          <a:noFill/>
          <a:extLst>
            <a:ext uri="{909E8E84-426E-40DD-AFC4-6F175D3DCCD1}">
              <a14:hiddenFill xmlns:a14="http://schemas.microsoft.com/office/drawing/2010/main">
                <a:solidFill>
                  <a:srgbClr val="FFFFFF"/>
                </a:solidFill>
              </a14:hiddenFill>
            </a:ext>
          </a:extLst>
        </p:spPr>
      </p:pic>
      <p:pic>
        <p:nvPicPr>
          <p:cNvPr id="253960" name="Picture 8" descr="Nannie Grabs Tail"/>
          <p:cNvPicPr>
            <a:picLocks noChangeAspect="1" noChangeArrowheads="1"/>
          </p:cNvPicPr>
          <p:nvPr/>
        </p:nvPicPr>
        <p:blipFill>
          <a:blip r:embed="rId5">
            <a:extLst>
              <a:ext uri="{28A0092B-C50C-407E-A947-70E740481C1C}">
                <a14:useLocalDpi xmlns:a14="http://schemas.microsoft.com/office/drawing/2010/main" val="0"/>
              </a:ext>
            </a:extLst>
          </a:blip>
          <a:srcRect l="1817" t="4921" r="5594"/>
          <a:stretch>
            <a:fillRect/>
          </a:stretch>
        </p:blipFill>
        <p:spPr bwMode="auto">
          <a:xfrm>
            <a:off x="17463" y="688975"/>
            <a:ext cx="9151937" cy="5397500"/>
          </a:xfrm>
          <a:prstGeom prst="rect">
            <a:avLst/>
          </a:prstGeom>
          <a:noFill/>
          <a:extLst>
            <a:ext uri="{909E8E84-426E-40DD-AFC4-6F175D3DCCD1}">
              <a14:hiddenFill xmlns:a14="http://schemas.microsoft.com/office/drawing/2010/main">
                <a:solidFill>
                  <a:srgbClr val="FFFFFF"/>
                </a:solidFill>
              </a14:hiddenFill>
            </a:ext>
          </a:extLst>
        </p:spPr>
      </p:pic>
      <p:pic>
        <p:nvPicPr>
          <p:cNvPr id="253961" name="Picture 9" descr="Maggie Loses Tail"/>
          <p:cNvPicPr>
            <a:picLocks noChangeAspect="1" noChangeArrowheads="1"/>
          </p:cNvPicPr>
          <p:nvPr/>
        </p:nvPicPr>
        <p:blipFill>
          <a:blip r:embed="rId6">
            <a:extLst>
              <a:ext uri="{28A0092B-C50C-407E-A947-70E740481C1C}">
                <a14:useLocalDpi xmlns:a14="http://schemas.microsoft.com/office/drawing/2010/main" val="0"/>
              </a:ext>
            </a:extLst>
          </a:blip>
          <a:srcRect t="1355" r="905" b="778"/>
          <a:stretch>
            <a:fillRect/>
          </a:stretch>
        </p:blipFill>
        <p:spPr bwMode="auto">
          <a:xfrm>
            <a:off x="-3175" y="296863"/>
            <a:ext cx="9190038" cy="6294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14017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53957"/>
                                        </p:tgtEl>
                                        <p:attrNameLst>
                                          <p:attrName>style.visibility</p:attrName>
                                        </p:attrNameLst>
                                      </p:cBhvr>
                                      <p:to>
                                        <p:strVal val="visible"/>
                                      </p:to>
                                    </p:set>
                                    <p:animEffect transition="in" filter="fade">
                                      <p:cBhvr>
                                        <p:cTn id="7" dur="500"/>
                                        <p:tgtEl>
                                          <p:spTgt spid="25395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53958"/>
                                        </p:tgtEl>
                                        <p:attrNameLst>
                                          <p:attrName>style.visibility</p:attrName>
                                        </p:attrNameLst>
                                      </p:cBhvr>
                                      <p:to>
                                        <p:strVal val="visible"/>
                                      </p:to>
                                    </p:set>
                                    <p:animEffect transition="in" filter="fade">
                                      <p:cBhvr>
                                        <p:cTn id="12" dur="500"/>
                                        <p:tgtEl>
                                          <p:spTgt spid="25395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53960"/>
                                        </p:tgtEl>
                                        <p:attrNameLst>
                                          <p:attrName>style.visibility</p:attrName>
                                        </p:attrNameLst>
                                      </p:cBhvr>
                                      <p:to>
                                        <p:strVal val="visible"/>
                                      </p:to>
                                    </p:set>
                                    <p:animEffect transition="in" filter="fade">
                                      <p:cBhvr>
                                        <p:cTn id="17" dur="500"/>
                                        <p:tgtEl>
                                          <p:spTgt spid="25396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53961"/>
                                        </p:tgtEl>
                                        <p:attrNameLst>
                                          <p:attrName>style.visibility</p:attrName>
                                        </p:attrNameLst>
                                      </p:cBhvr>
                                      <p:to>
                                        <p:strVal val="visible"/>
                                      </p:to>
                                    </p:set>
                                    <p:animEffect transition="in" filter="fade">
                                      <p:cBhvr>
                                        <p:cTn id="22" dur="500"/>
                                        <p:tgtEl>
                                          <p:spTgt spid="2539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54981" name="Picture 5" descr="Tam Moral"/>
          <p:cNvPicPr>
            <a:picLocks noChangeAspect="1" noChangeArrowheads="1"/>
          </p:cNvPicPr>
          <p:nvPr/>
        </p:nvPicPr>
        <p:blipFill>
          <a:blip r:embed="rId2">
            <a:extLst>
              <a:ext uri="{28A0092B-C50C-407E-A947-70E740481C1C}">
                <a14:useLocalDpi xmlns:a14="http://schemas.microsoft.com/office/drawing/2010/main" val="0"/>
              </a:ext>
            </a:extLst>
          </a:blip>
          <a:srcRect l="7439" t="9592" r="8458" b="7932"/>
          <a:stretch>
            <a:fillRect/>
          </a:stretch>
        </p:blipFill>
        <p:spPr bwMode="auto">
          <a:xfrm>
            <a:off x="928688" y="192088"/>
            <a:ext cx="7197725" cy="6388100"/>
          </a:xfrm>
          <a:prstGeom prst="rect">
            <a:avLst/>
          </a:prstGeom>
          <a:noFill/>
          <a:extLst>
            <a:ext uri="{909E8E84-426E-40DD-AFC4-6F175D3DCCD1}">
              <a14:hiddenFill xmlns:a14="http://schemas.microsoft.com/office/drawing/2010/main">
                <a:solidFill>
                  <a:srgbClr val="FFFFFF"/>
                </a:solidFill>
              </a14:hiddenFill>
            </a:ext>
          </a:extLst>
        </p:spPr>
      </p:pic>
      <p:pic>
        <p:nvPicPr>
          <p:cNvPr id="254982" name="Picture 6" descr="Holiday UK 0809 20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75" y="15875"/>
            <a:ext cx="9124950" cy="6843713"/>
          </a:xfrm>
          <a:prstGeom prst="rect">
            <a:avLst/>
          </a:prstGeom>
          <a:noFill/>
          <a:extLst>
            <a:ext uri="{909E8E84-426E-40DD-AFC4-6F175D3DCCD1}">
              <a14:hiddenFill xmlns:a14="http://schemas.microsoft.com/office/drawing/2010/main">
                <a:solidFill>
                  <a:srgbClr val="FFFFFF"/>
                </a:solidFill>
              </a14:hiddenFill>
            </a:ext>
          </a:extLst>
        </p:spPr>
      </p:pic>
      <p:pic>
        <p:nvPicPr>
          <p:cNvPr id="254983" name="Picture 7" descr="Holiday UK 0809 20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63" y="12700"/>
            <a:ext cx="9159875" cy="6870700"/>
          </a:xfrm>
          <a:prstGeom prst="rect">
            <a:avLst/>
          </a:prstGeom>
          <a:noFill/>
          <a:extLst>
            <a:ext uri="{909E8E84-426E-40DD-AFC4-6F175D3DCCD1}">
              <a14:hiddenFill xmlns:a14="http://schemas.microsoft.com/office/drawing/2010/main">
                <a:solidFill>
                  <a:srgbClr val="FFFFFF"/>
                </a:solidFill>
              </a14:hiddenFill>
            </a:ext>
          </a:extLst>
        </p:spPr>
      </p:pic>
      <p:pic>
        <p:nvPicPr>
          <p:cNvPr id="254984" name="Picture 8"/>
          <p:cNvPicPr>
            <a:picLocks noChangeAspect="1" noChangeArrowheads="1"/>
          </p:cNvPicPr>
          <p:nvPr/>
        </p:nvPicPr>
        <p:blipFill>
          <a:blip r:embed="rId5">
            <a:extLst>
              <a:ext uri="{28A0092B-C50C-407E-A947-70E740481C1C}">
                <a14:useLocalDpi xmlns:a14="http://schemas.microsoft.com/office/drawing/2010/main" val="0"/>
              </a:ext>
            </a:extLst>
          </a:blip>
          <a:srcRect l="1643" t="21484" r="34570" b="32031"/>
          <a:stretch>
            <a:fillRect/>
          </a:stretch>
        </p:blipFill>
        <p:spPr bwMode="auto">
          <a:xfrm>
            <a:off x="5257800" y="4754305"/>
            <a:ext cx="3869170" cy="2114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33400" y="5633244"/>
            <a:ext cx="2982740" cy="461665"/>
          </a:xfrm>
          <a:prstGeom prst="rect">
            <a:avLst/>
          </a:prstGeom>
          <a:noFill/>
        </p:spPr>
        <p:txBody>
          <a:bodyPr wrap="none" rtlCol="0">
            <a:spAutoFit/>
          </a:bodyPr>
          <a:lstStyle/>
          <a:p>
            <a:r>
              <a:rPr lang="en-US" sz="2400" b="1" dirty="0" smtClean="0">
                <a:hlinkClick r:id="rId6"/>
              </a:rPr>
              <a:t>Visit Scotland 2012</a:t>
            </a:r>
            <a:endParaRPr lang="en-US" sz="2400" b="1" dirty="0"/>
          </a:p>
        </p:txBody>
      </p:sp>
    </p:spTree>
    <p:extLst>
      <p:ext uri="{BB962C8B-B14F-4D97-AF65-F5344CB8AC3E}">
        <p14:creationId xmlns:p14="http://schemas.microsoft.com/office/powerpoint/2010/main" val="39776478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54981"/>
                                        </p:tgtEl>
                                        <p:attrNameLst>
                                          <p:attrName>style.visibility</p:attrName>
                                        </p:attrNameLst>
                                      </p:cBhvr>
                                      <p:to>
                                        <p:strVal val="visible"/>
                                      </p:to>
                                    </p:set>
                                    <p:animEffect transition="in" filter="fade">
                                      <p:cBhvr>
                                        <p:cTn id="7" dur="500"/>
                                        <p:tgtEl>
                                          <p:spTgt spid="25498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54982"/>
                                        </p:tgtEl>
                                        <p:attrNameLst>
                                          <p:attrName>style.visibility</p:attrName>
                                        </p:attrNameLst>
                                      </p:cBhvr>
                                      <p:to>
                                        <p:strVal val="visible"/>
                                      </p:to>
                                    </p:set>
                                    <p:animEffect transition="in" filter="fade">
                                      <p:cBhvr>
                                        <p:cTn id="12" dur="500"/>
                                        <p:tgtEl>
                                          <p:spTgt spid="25498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54983"/>
                                        </p:tgtEl>
                                        <p:attrNameLst>
                                          <p:attrName>style.visibility</p:attrName>
                                        </p:attrNameLst>
                                      </p:cBhvr>
                                      <p:to>
                                        <p:strVal val="visible"/>
                                      </p:to>
                                    </p:set>
                                    <p:animEffect transition="in" filter="fade">
                                      <p:cBhvr>
                                        <p:cTn id="17" dur="500"/>
                                        <p:tgtEl>
                                          <p:spTgt spid="25498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54984"/>
                                        </p:tgtEl>
                                        <p:attrNameLst>
                                          <p:attrName>style.visibility</p:attrName>
                                        </p:attrNameLst>
                                      </p:cBhvr>
                                      <p:to>
                                        <p:strVal val="visible"/>
                                      </p:to>
                                    </p:set>
                                    <p:animEffect transition="in" filter="fade">
                                      <p:cBhvr>
                                        <p:cTn id="22" dur="500"/>
                                        <p:tgtEl>
                                          <p:spTgt spid="25498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animEffect transition="in" filter="fade">
                                      <p:cBhvr>
                                        <p:cTn id="2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457" r="36099" b="31717"/>
          <a:stretch/>
        </p:blipFill>
        <p:spPr>
          <a:xfrm>
            <a:off x="4675908" y="6927"/>
            <a:ext cx="4502728" cy="6886524"/>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213" t="1844" r="1702" b="2241"/>
          <a:stretch/>
        </p:blipFill>
        <p:spPr bwMode="auto">
          <a:xfrm>
            <a:off x="0" y="6927"/>
            <a:ext cx="4848293" cy="40663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8315" y="3283527"/>
            <a:ext cx="2410097" cy="3574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65660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11973" name="Picture 5" descr="John Knox Democrat"/>
          <p:cNvPicPr>
            <a:picLocks noChangeAspect="1" noChangeArrowheads="1"/>
          </p:cNvPicPr>
          <p:nvPr/>
        </p:nvPicPr>
        <p:blipFill>
          <a:blip r:embed="rId2" cstate="print">
            <a:extLst>
              <a:ext uri="{28A0092B-C50C-407E-A947-70E740481C1C}">
                <a14:useLocalDpi xmlns:a14="http://schemas.microsoft.com/office/drawing/2010/main" val="0"/>
              </a:ext>
            </a:extLst>
          </a:blip>
          <a:srcRect t="1651" r="1576" b="10493"/>
          <a:stretch>
            <a:fillRect/>
          </a:stretch>
        </p:blipFill>
        <p:spPr bwMode="auto">
          <a:xfrm>
            <a:off x="2209800" y="84138"/>
            <a:ext cx="4737100" cy="6530975"/>
          </a:xfrm>
          <a:prstGeom prst="rect">
            <a:avLst/>
          </a:prstGeom>
          <a:noFill/>
          <a:extLst>
            <a:ext uri="{909E8E84-426E-40DD-AFC4-6F175D3DCCD1}">
              <a14:hiddenFill xmlns:a14="http://schemas.microsoft.com/office/drawing/2010/main">
                <a:solidFill>
                  <a:srgbClr val="FFFFFF"/>
                </a:solidFill>
              </a14:hiddenFill>
            </a:ext>
          </a:extLst>
        </p:spPr>
      </p:pic>
      <p:pic>
        <p:nvPicPr>
          <p:cNvPr id="211975" name="Picture 7" descr="martin-luth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925" y="1766888"/>
            <a:ext cx="2981325" cy="4243387"/>
          </a:xfrm>
          <a:prstGeom prst="rect">
            <a:avLst/>
          </a:prstGeom>
          <a:noFill/>
          <a:extLst>
            <a:ext uri="{909E8E84-426E-40DD-AFC4-6F175D3DCCD1}">
              <a14:hiddenFill xmlns:a14="http://schemas.microsoft.com/office/drawing/2010/main">
                <a:solidFill>
                  <a:srgbClr val="FFFFFF"/>
                </a:solidFill>
              </a14:hiddenFill>
            </a:ext>
          </a:extLst>
        </p:spPr>
      </p:pic>
      <p:sp>
        <p:nvSpPr>
          <p:cNvPr id="211976" name="Text Box 8"/>
          <p:cNvSpPr txBox="1">
            <a:spLocks noChangeArrowheads="1"/>
          </p:cNvSpPr>
          <p:nvPr/>
        </p:nvSpPr>
        <p:spPr bwMode="auto">
          <a:xfrm>
            <a:off x="390525" y="6035675"/>
            <a:ext cx="255550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3200" b="1" dirty="0">
                <a:solidFill>
                  <a:srgbClr val="FFFFFF"/>
                </a:solidFill>
                <a:latin typeface="Calibri" pitchFamily="34" charset="0"/>
                <a:cs typeface="Calibri" pitchFamily="34" charset="0"/>
              </a:rPr>
              <a:t>Martin Luther</a:t>
            </a:r>
          </a:p>
        </p:txBody>
      </p:sp>
      <p:pic>
        <p:nvPicPr>
          <p:cNvPr id="211978" name="Picture 10" descr="JohnCalv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4075" y="1754188"/>
            <a:ext cx="2857500" cy="3400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33675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304800"/>
            <a:ext cx="4876800" cy="6324600"/>
          </a:xfrm>
        </p:spPr>
        <p:txBody>
          <a:bodyPr/>
          <a:lstStyle/>
          <a:p>
            <a:r>
              <a:rPr lang="en-US" b="1" dirty="0" smtClean="0"/>
              <a:t>Formative years (Ayrshire)</a:t>
            </a:r>
          </a:p>
          <a:p>
            <a:r>
              <a:rPr lang="en-US" b="1" dirty="0" smtClean="0"/>
              <a:t>Bible reading—literacy </a:t>
            </a:r>
          </a:p>
          <a:p>
            <a:r>
              <a:rPr lang="en-US" b="1" dirty="0" smtClean="0"/>
              <a:t>Father Christian</a:t>
            </a:r>
          </a:p>
          <a:p>
            <a:r>
              <a:rPr lang="en-US" b="1" dirty="0" smtClean="0"/>
              <a:t>Early poems “saturated with biblical references”</a:t>
            </a:r>
          </a:p>
          <a:p>
            <a:r>
              <a:rPr lang="en-US" b="1" dirty="0" smtClean="0"/>
              <a:t>Well versed in folk religion that continued inside &amp; outside “Kirk”</a:t>
            </a:r>
            <a:endParaRPr lang="en-US" b="1"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6570" y="-228600"/>
            <a:ext cx="5097463" cy="748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93398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40645" name="Picture 5" descr="Auld Lang Syne Bi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235742"/>
            <a:ext cx="4616450" cy="6154737"/>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1640" y="7938"/>
            <a:ext cx="4681537" cy="684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1185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304800"/>
            <a:ext cx="3886200" cy="6324600"/>
          </a:xfrm>
        </p:spPr>
        <p:txBody>
          <a:bodyPr/>
          <a:lstStyle/>
          <a:p>
            <a:r>
              <a:rPr lang="en-US" b="1" dirty="0" smtClean="0"/>
              <a:t>Later years …</a:t>
            </a:r>
          </a:p>
          <a:p>
            <a:r>
              <a:rPr lang="en-US" b="1" dirty="0" smtClean="0"/>
              <a:t>French Revolution</a:t>
            </a:r>
          </a:p>
          <a:p>
            <a:r>
              <a:rPr lang="en-US" b="1" dirty="0" smtClean="0"/>
              <a:t>Poems more satirical &amp; critical towards religion</a:t>
            </a:r>
          </a:p>
          <a:p>
            <a:r>
              <a:rPr lang="en-US" b="1" dirty="0" smtClean="0"/>
              <a:t>“A religion of reason and conscience without need of Church &amp; State”</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3800" y="0"/>
            <a:ext cx="5116711" cy="6858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323374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67" y="762000"/>
            <a:ext cx="8940800" cy="5029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5" descr="Robert Burns anniversary stamps"/>
          <p:cNvPicPr>
            <a:picLocks noChangeAspect="1" noChangeArrowheads="1"/>
          </p:cNvPicPr>
          <p:nvPr/>
        </p:nvPicPr>
        <p:blipFill rotWithShape="1">
          <a:blip r:embed="rId3">
            <a:extLst>
              <a:ext uri="{28A0092B-C50C-407E-A947-70E740481C1C}">
                <a14:useLocalDpi xmlns:a14="http://schemas.microsoft.com/office/drawing/2010/main" val="0"/>
              </a:ext>
            </a:extLst>
          </a:blip>
          <a:srcRect b="15703"/>
          <a:stretch/>
        </p:blipFill>
        <p:spPr bwMode="auto">
          <a:xfrm>
            <a:off x="4988668" y="4495800"/>
            <a:ext cx="4155332" cy="21197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2971155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493" t="9092" r="33850" b="26190"/>
          <a:stretch/>
        </p:blipFill>
        <p:spPr bwMode="auto">
          <a:xfrm>
            <a:off x="533400" y="484908"/>
            <a:ext cx="8153400" cy="55290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342732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91141" name="Rectangle 5"/>
          <p:cNvSpPr>
            <a:spLocks noGrp="1" noChangeArrowheads="1"/>
          </p:cNvSpPr>
          <p:nvPr>
            <p:ph type="subTitle" idx="1"/>
          </p:nvPr>
        </p:nvSpPr>
        <p:spPr>
          <a:xfrm>
            <a:off x="1066800" y="3886200"/>
            <a:ext cx="6858000" cy="2209800"/>
          </a:xfrm>
        </p:spPr>
        <p:txBody>
          <a:bodyPr/>
          <a:lstStyle/>
          <a:p>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“There is no such uncertainty as a sure thing” — Robert Burns, Scottish poet (1759-1796)</a:t>
            </a:r>
          </a:p>
        </p:txBody>
      </p:sp>
      <p:pic>
        <p:nvPicPr>
          <p:cNvPr id="91143" name="Picture 7" descr="Robert Burns Bob Dylan's biggest inspir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066800"/>
            <a:ext cx="4381500" cy="26289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16275110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9128" r="51586" b="11363"/>
          <a:stretch/>
        </p:blipFill>
        <p:spPr bwMode="auto">
          <a:xfrm>
            <a:off x="1371600" y="457200"/>
            <a:ext cx="6299200" cy="58162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457200"/>
            <a:ext cx="4762500" cy="3505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3073977"/>
            <a:ext cx="5048250" cy="37909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05969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500"/>
                                        <p:tgtEl>
                                          <p:spTgt spid="20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0"/>
            <a:ext cx="5681292" cy="6858000"/>
          </a:xfrm>
          <a:prstGeom prst="rect">
            <a:avLst/>
          </a:prstGeom>
        </p:spPr>
      </p:pic>
    </p:spTree>
    <p:extLst>
      <p:ext uri="{BB962C8B-B14F-4D97-AF65-F5344CB8AC3E}">
        <p14:creationId xmlns:p14="http://schemas.microsoft.com/office/powerpoint/2010/main" val="10437810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8962" y="457200"/>
            <a:ext cx="4041648" cy="2590800"/>
          </a:xfrm>
          <a:prstGeom prst="rect">
            <a:avLst/>
          </a:prstGeom>
        </p:spPr>
      </p:pic>
    </p:spTree>
    <p:extLst>
      <p:ext uri="{BB962C8B-B14F-4D97-AF65-F5344CB8AC3E}">
        <p14:creationId xmlns:p14="http://schemas.microsoft.com/office/powerpoint/2010/main" val="318243274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295400"/>
            <a:ext cx="3200400" cy="39471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999" y="914400"/>
            <a:ext cx="3523679" cy="50482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5854" y="3657600"/>
            <a:ext cx="2562226" cy="29721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06537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0594" name="Picture 4" descr="Infidel"/>
          <p:cNvPicPr>
            <a:picLocks noChangeAspect="1" noChangeArrowheads="1"/>
          </p:cNvPicPr>
          <p:nvPr/>
        </p:nvPicPr>
        <p:blipFill>
          <a:blip r:embed="rId2" cstate="print">
            <a:extLst>
              <a:ext uri="{28A0092B-C50C-407E-A947-70E740481C1C}">
                <a14:useLocalDpi xmlns:a14="http://schemas.microsoft.com/office/drawing/2010/main" val="0"/>
              </a:ext>
            </a:extLst>
          </a:blip>
          <a:srcRect r="2925" b="5025"/>
          <a:stretch>
            <a:fillRect/>
          </a:stretch>
        </p:blipFill>
        <p:spPr bwMode="auto">
          <a:xfrm>
            <a:off x="4503649" y="166823"/>
            <a:ext cx="4454525" cy="66119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066800"/>
            <a:ext cx="2857500" cy="38576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2516669"/>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228600"/>
            <a:ext cx="6059497" cy="63246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4255" t="1502" r="24371" b="21314"/>
          <a:stretch/>
        </p:blipFill>
        <p:spPr>
          <a:xfrm rot="21335034">
            <a:off x="427106" y="744292"/>
            <a:ext cx="3556709" cy="529321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47054052"/>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52400" y="271530"/>
            <a:ext cx="4354141" cy="632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1445" y="402465"/>
            <a:ext cx="4648560" cy="60627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r="2307" b="1596"/>
          <a:stretch/>
        </p:blipFill>
        <p:spPr>
          <a:xfrm>
            <a:off x="113415" y="0"/>
            <a:ext cx="4432109" cy="674853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4" descr="Burns Big Issue"/>
          <p:cNvPicPr>
            <a:picLocks noChangeAspect="1" noChangeArrowheads="1"/>
          </p:cNvPicPr>
          <p:nvPr/>
        </p:nvPicPr>
        <p:blipFill>
          <a:blip r:embed="rId5" cstate="print">
            <a:extLst>
              <a:ext uri="{28A0092B-C50C-407E-A947-70E740481C1C}">
                <a14:useLocalDpi xmlns:a14="http://schemas.microsoft.com/office/drawing/2010/main" val="0"/>
              </a:ext>
            </a:extLst>
          </a:blip>
          <a:srcRect r="1007" b="446"/>
          <a:stretch>
            <a:fillRect/>
          </a:stretch>
        </p:blipFill>
        <p:spPr bwMode="auto">
          <a:xfrm>
            <a:off x="4337532" y="19944"/>
            <a:ext cx="4820324" cy="68380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5072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458" r="28035" b="24242"/>
          <a:stretch/>
        </p:blipFill>
        <p:spPr>
          <a:xfrm rot="21418699">
            <a:off x="380482" y="260421"/>
            <a:ext cx="4267201" cy="6400801"/>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180" r="35821" b="28687"/>
          <a:stretch/>
        </p:blipFill>
        <p:spPr>
          <a:xfrm rot="423748">
            <a:off x="4849285" y="334435"/>
            <a:ext cx="3927423" cy="6216951"/>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2180" r="28870" b="24444"/>
          <a:stretch/>
        </p:blipFill>
        <p:spPr>
          <a:xfrm>
            <a:off x="2667000" y="304800"/>
            <a:ext cx="4145996" cy="6252428"/>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3247377" y="3886200"/>
            <a:ext cx="2985241" cy="1015663"/>
          </a:xfrm>
          <a:prstGeom prst="rect">
            <a:avLst/>
          </a:prstGeom>
          <a:noFill/>
        </p:spPr>
        <p:txBody>
          <a:bodyPr wrap="none" lIns="91440" tIns="45720" rIns="91440" bIns="45720">
            <a:spAutoFit/>
          </a:bodyPr>
          <a:lstStyle/>
          <a:p>
            <a:pPr algn="ctr"/>
            <a:r>
              <a:rPr lang="en-US" sz="60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Apostasy</a:t>
            </a:r>
            <a:endParaRPr lang="en-US" sz="6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985619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3343" r="11112"/>
          <a:stretch/>
        </p:blipFill>
        <p:spPr bwMode="auto">
          <a:xfrm>
            <a:off x="0" y="0"/>
            <a:ext cx="9144000" cy="6878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3343" t="31630" r="70844" b="26268"/>
          <a:stretch/>
        </p:blipFill>
        <p:spPr bwMode="auto">
          <a:xfrm>
            <a:off x="5334000" y="1552840"/>
            <a:ext cx="2667000" cy="39923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3014" r="24144" b="19798"/>
          <a:stretch/>
        </p:blipFill>
        <p:spPr>
          <a:xfrm>
            <a:off x="609600" y="152399"/>
            <a:ext cx="4267200" cy="646594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6611669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7709" y="609600"/>
            <a:ext cx="6220691" cy="1200329"/>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lIns="91440" tIns="45720" rIns="91440" bIns="45720">
            <a:spAutoFit/>
          </a:bodyPr>
          <a:lstStyle/>
          <a:p>
            <a:pPr algn="ctr"/>
            <a:r>
              <a:rPr lang="en-US" sz="36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A wind of secularity is blowing across North America</a:t>
            </a:r>
            <a:endParaRPr lang="en-US" sz="3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4" name="Rectangle 3"/>
          <p:cNvSpPr/>
          <p:nvPr/>
        </p:nvSpPr>
        <p:spPr>
          <a:xfrm>
            <a:off x="-1" y="3962400"/>
            <a:ext cx="6220691" cy="2308324"/>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lIns="91440" tIns="45720" rIns="91440" bIns="45720">
            <a:spAutoFit/>
          </a:bodyPr>
          <a:lstStyle/>
          <a:p>
            <a:pPr algn="ctr"/>
            <a: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Number of Americans leaving religion = “one of the most important trends on the American religious scene”</a:t>
            </a:r>
            <a:endParaRPr lang="en-US" sz="3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Tree>
    <p:extLst>
      <p:ext uri="{BB962C8B-B14F-4D97-AF65-F5344CB8AC3E}">
        <p14:creationId xmlns:p14="http://schemas.microsoft.com/office/powerpoint/2010/main" val="4149336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5748" y="685800"/>
            <a:ext cx="6038052" cy="54019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275577"/>
            <a:ext cx="4724400" cy="63068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75448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fade">
                                      <p:cBhvr>
                                        <p:cTn id="7" dur="5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95800" y="1143001"/>
            <a:ext cx="4191000" cy="4038600"/>
          </a:xfrm>
        </p:spPr>
        <p:txBody>
          <a:bodyPr>
            <a:normAutofit/>
          </a:bodyPr>
          <a:lstStyle/>
          <a:p>
            <a: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Demographic shifts</a:t>
            </a:r>
          </a:p>
          <a:p>
            <a: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Best selling books</a:t>
            </a:r>
          </a:p>
          <a:p>
            <a: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Growth in Atheist Groups</a:t>
            </a:r>
          </a:p>
          <a:p>
            <a:r>
              <a:rPr lang="en-US" sz="36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Millennials</a:t>
            </a:r>
            <a: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—only 53% believe in god</a:t>
            </a:r>
            <a:endPar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81000"/>
            <a:ext cx="3848100" cy="57531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146943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81000"/>
            <a:ext cx="3848100" cy="57531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419600" y="1600200"/>
            <a:ext cx="4572000" cy="3785652"/>
          </a:xfrm>
          <a:prstGeom prst="rect">
            <a:avLst/>
          </a:prstGeom>
          <a:noFill/>
        </p:spPr>
        <p:txBody>
          <a:bodyPr wrap="square" lIns="91440" tIns="45720" rIns="91440" bIns="45720">
            <a:spAutoFit/>
          </a:bodyPr>
          <a:lstStyle/>
          <a:p>
            <a:pPr algn="ctr"/>
            <a:r>
              <a:rPr lang="en-US" sz="40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The “real story” underlying the growth of secularity in North </a:t>
            </a:r>
            <a:r>
              <a:rPr lang="en-US" sz="4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a:t>
            </a:r>
            <a:r>
              <a:rPr lang="en-US" sz="40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merica is “the growth in apostasy” </a:t>
            </a:r>
            <a:endParaRPr lang="en-US" sz="4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Tree>
    <p:extLst>
      <p:ext uri="{BB962C8B-B14F-4D97-AF65-F5344CB8AC3E}">
        <p14:creationId xmlns:p14="http://schemas.microsoft.com/office/powerpoint/2010/main" val="258233971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95800" y="1238250"/>
            <a:ext cx="4495800" cy="4038600"/>
          </a:xfrm>
        </p:spPr>
        <p:txBody>
          <a:bodyPr>
            <a:normAutofit lnSpcReduction="10000"/>
          </a:bodyPr>
          <a:lstStyle/>
          <a:p>
            <a:r>
              <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Apostasy = </a:t>
            </a:r>
            <a: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defection </a:t>
            </a:r>
            <a:r>
              <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or </a:t>
            </a:r>
            <a: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revolt</a:t>
            </a:r>
          </a:p>
          <a:p>
            <a: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Not only loss of faith</a:t>
            </a:r>
          </a:p>
          <a:p>
            <a: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Rejection of religious community as basis of self-identification  </a:t>
            </a:r>
          </a:p>
          <a:p>
            <a:endPar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81000"/>
            <a:ext cx="3848100" cy="57531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332686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475" r="8866"/>
          <a:stretch/>
        </p:blipFill>
        <p:spPr bwMode="auto">
          <a:xfrm>
            <a:off x="370266" y="304800"/>
            <a:ext cx="8468934" cy="6179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711293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475" r="8866"/>
          <a:stretch/>
        </p:blipFill>
        <p:spPr bwMode="auto">
          <a:xfrm>
            <a:off x="370266" y="304800"/>
            <a:ext cx="8468934" cy="6179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614484" y="2202873"/>
            <a:ext cx="4024564" cy="1107996"/>
          </a:xfrm>
          <a:prstGeom prst="rect">
            <a:avLst/>
          </a:prstGeom>
          <a:noFill/>
        </p:spPr>
        <p:txBody>
          <a:bodyPr wrap="none" lIns="91440" tIns="45720" rIns="91440" bIns="45720">
            <a:spAutoFit/>
          </a:bodyPr>
          <a:lstStyle/>
          <a:p>
            <a:pPr algn="ctr"/>
            <a:r>
              <a:rPr lang="en-US" sz="660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Intellectual</a:t>
            </a:r>
            <a:endParaRPr lang="en-US" sz="660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 name="Rectangle 2"/>
          <p:cNvSpPr/>
          <p:nvPr/>
        </p:nvSpPr>
        <p:spPr>
          <a:xfrm>
            <a:off x="914400" y="5257800"/>
            <a:ext cx="7746288" cy="923330"/>
          </a:xfrm>
          <a:prstGeom prst="rect">
            <a:avLst/>
          </a:prstGeom>
          <a:noFill/>
        </p:spPr>
        <p:txBody>
          <a:bodyPr wrap="none" lIns="91440" tIns="45720" rIns="91440" bIns="45720">
            <a:spAutoFit/>
          </a:bodyPr>
          <a:lstStyle/>
          <a:p>
            <a:pPr algn="ctr"/>
            <a:r>
              <a:rPr lang="en-US"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Just don’t believe anymore</a:t>
            </a:r>
            <a:endParaRPr lang="en-US"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227528107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475" r="8866"/>
          <a:stretch/>
        </p:blipFill>
        <p:spPr bwMode="auto">
          <a:xfrm>
            <a:off x="370266" y="304800"/>
            <a:ext cx="8468934" cy="6179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541371" y="2202873"/>
            <a:ext cx="2170787" cy="1107996"/>
          </a:xfrm>
          <a:prstGeom prst="rect">
            <a:avLst/>
          </a:prstGeom>
          <a:noFill/>
        </p:spPr>
        <p:txBody>
          <a:bodyPr wrap="none" lIns="91440" tIns="45720" rIns="91440" bIns="45720">
            <a:spAutoFit/>
          </a:bodyPr>
          <a:lstStyle/>
          <a:p>
            <a:pPr algn="ctr"/>
            <a:r>
              <a:rPr lang="en-US" sz="6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Social</a:t>
            </a:r>
            <a:endParaRPr lang="en-US" sz="6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 name="Rectangle 2"/>
          <p:cNvSpPr/>
          <p:nvPr/>
        </p:nvSpPr>
        <p:spPr>
          <a:xfrm>
            <a:off x="1197556" y="5257800"/>
            <a:ext cx="7179979" cy="923330"/>
          </a:xfrm>
          <a:prstGeom prst="rect">
            <a:avLst/>
          </a:prstGeom>
          <a:noFill/>
        </p:spPr>
        <p:txBody>
          <a:bodyPr wrap="none" lIns="91440" tIns="45720" rIns="91440" bIns="45720">
            <a:spAutoFit/>
          </a:bodyPr>
          <a:lstStyle/>
          <a:p>
            <a:pPr algn="ctr"/>
            <a:r>
              <a:rPr lang="en-U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Social bonds disintegrate</a:t>
            </a:r>
            <a:endParaRPr 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29411670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8263" y="1252538"/>
            <a:ext cx="6467475" cy="43529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574223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475" r="8866"/>
          <a:stretch/>
        </p:blipFill>
        <p:spPr bwMode="auto">
          <a:xfrm>
            <a:off x="370266" y="304800"/>
            <a:ext cx="8468934" cy="6179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783151" y="2202873"/>
            <a:ext cx="3687228" cy="1107996"/>
          </a:xfrm>
          <a:prstGeom prst="rect">
            <a:avLst/>
          </a:prstGeom>
          <a:noFill/>
        </p:spPr>
        <p:txBody>
          <a:bodyPr wrap="none" lIns="91440" tIns="45720" rIns="91440" bIns="45720">
            <a:spAutoFit/>
          </a:bodyPr>
          <a:lstStyle/>
          <a:p>
            <a:pPr algn="ctr"/>
            <a:r>
              <a:rPr lang="en-US" sz="6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Emotional</a:t>
            </a:r>
            <a:endParaRPr lang="en-US" sz="6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 name="Rectangle 2"/>
          <p:cNvSpPr/>
          <p:nvPr/>
        </p:nvSpPr>
        <p:spPr>
          <a:xfrm>
            <a:off x="1459809" y="5257800"/>
            <a:ext cx="6655476" cy="923330"/>
          </a:xfrm>
          <a:prstGeom prst="rect">
            <a:avLst/>
          </a:prstGeom>
          <a:noFill/>
        </p:spPr>
        <p:txBody>
          <a:bodyPr wrap="none" lIns="91440" tIns="45720" rIns="91440" bIns="45720">
            <a:spAutoFit/>
          </a:bodyPr>
          <a:lstStyle/>
          <a:p>
            <a:pPr algn="ctr"/>
            <a:r>
              <a:rPr lang="en-U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Psychological reactions</a:t>
            </a:r>
            <a:endParaRPr 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287828159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475" r="8866"/>
          <a:stretch/>
        </p:blipFill>
        <p:spPr bwMode="auto">
          <a:xfrm>
            <a:off x="370266" y="304800"/>
            <a:ext cx="8468934" cy="6179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695868" y="2202873"/>
            <a:ext cx="1861792" cy="1107996"/>
          </a:xfrm>
          <a:prstGeom prst="rect">
            <a:avLst/>
          </a:prstGeom>
          <a:noFill/>
        </p:spPr>
        <p:txBody>
          <a:bodyPr wrap="none" lIns="91440" tIns="45720" rIns="91440" bIns="45720">
            <a:spAutoFit/>
          </a:bodyPr>
          <a:lstStyle/>
          <a:p>
            <a:pPr algn="ctr"/>
            <a:r>
              <a:rPr lang="en-US" sz="6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Early</a:t>
            </a:r>
            <a:endParaRPr lang="en-US" sz="6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 name="Rectangle 2"/>
          <p:cNvSpPr/>
          <p:nvPr/>
        </p:nvSpPr>
        <p:spPr>
          <a:xfrm>
            <a:off x="1238400" y="5257800"/>
            <a:ext cx="7098290" cy="923330"/>
          </a:xfrm>
          <a:prstGeom prst="rect">
            <a:avLst/>
          </a:prstGeom>
          <a:noFill/>
        </p:spPr>
        <p:txBody>
          <a:bodyPr wrap="none" lIns="91440" tIns="45720" rIns="91440" bIns="45720">
            <a:spAutoFit/>
          </a:bodyPr>
          <a:lstStyle/>
          <a:p>
            <a:pPr algn="ctr"/>
            <a:r>
              <a:rPr lang="en-U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Most people knew by 22</a:t>
            </a:r>
            <a:endParaRPr 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261692763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475" r="8866"/>
          <a:stretch/>
        </p:blipFill>
        <p:spPr bwMode="auto">
          <a:xfrm>
            <a:off x="370266" y="304800"/>
            <a:ext cx="8468934" cy="6179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809520" y="2202873"/>
            <a:ext cx="1634486" cy="1107996"/>
          </a:xfrm>
          <a:prstGeom prst="rect">
            <a:avLst/>
          </a:prstGeom>
          <a:noFill/>
        </p:spPr>
        <p:txBody>
          <a:bodyPr wrap="none" lIns="91440" tIns="45720" rIns="91440" bIns="45720">
            <a:spAutoFit/>
          </a:bodyPr>
          <a:lstStyle/>
          <a:p>
            <a:pPr algn="ctr"/>
            <a:r>
              <a:rPr lang="en-US" sz="6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Late</a:t>
            </a:r>
            <a:endParaRPr lang="en-US" sz="6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 name="Rectangle 2"/>
          <p:cNvSpPr/>
          <p:nvPr/>
        </p:nvSpPr>
        <p:spPr>
          <a:xfrm>
            <a:off x="748174" y="5257800"/>
            <a:ext cx="8078750" cy="707886"/>
          </a:xfrm>
          <a:prstGeom prst="rect">
            <a:avLst/>
          </a:prstGeom>
          <a:noFill/>
        </p:spPr>
        <p:txBody>
          <a:bodyPr wrap="none" lIns="91440" tIns="45720" rIns="91440" bIns="45720">
            <a:spAutoFit/>
          </a:bodyPr>
          <a:lstStyle/>
          <a:p>
            <a:pPr algn="ct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Rare—reject religion adopted as adult</a:t>
            </a:r>
            <a:endPar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4" name="TextBox 3"/>
          <p:cNvSpPr txBox="1"/>
          <p:nvPr/>
        </p:nvSpPr>
        <p:spPr>
          <a:xfrm>
            <a:off x="6705599" y="5974776"/>
            <a:ext cx="1757019" cy="523220"/>
          </a:xfrm>
          <a:prstGeom prst="rect">
            <a:avLst/>
          </a:prstGeom>
          <a:noFill/>
        </p:spPr>
        <p:txBody>
          <a:bodyPr wrap="none" rtlCol="0">
            <a:spAutoFit/>
          </a:bodyPr>
          <a:lstStyle/>
          <a:p>
            <a:r>
              <a:rPr lang="en-US" sz="2800" b="1" dirty="0" smtClean="0">
                <a:hlinkClick r:id="rId4"/>
              </a:rPr>
              <a:t>USA Today</a:t>
            </a:r>
            <a:endParaRPr lang="en-US" sz="2800" b="1" dirty="0"/>
          </a:p>
        </p:txBody>
      </p:sp>
    </p:spTree>
    <p:extLst>
      <p:ext uri="{BB962C8B-B14F-4D97-AF65-F5344CB8AC3E}">
        <p14:creationId xmlns:p14="http://schemas.microsoft.com/office/powerpoint/2010/main" val="901640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828" t="8713" r="39092" b="6250"/>
          <a:stretch/>
        </p:blipFill>
        <p:spPr bwMode="auto">
          <a:xfrm>
            <a:off x="1523999" y="249382"/>
            <a:ext cx="6255657" cy="62206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9795293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3814649"/>
            <a:ext cx="8077200" cy="2814751"/>
          </a:xfrm>
        </p:spPr>
        <p:txBody>
          <a:bodyPr>
            <a:normAutofit lnSpcReduction="10000"/>
          </a:bodyPr>
          <a:lstStyle/>
          <a:p>
            <a:r>
              <a:rPr lang="en-US" b="1" dirty="0" smtClean="0"/>
              <a:t>Not totally secular—ex-Catholic, ex-Mormon</a:t>
            </a:r>
          </a:p>
          <a:p>
            <a:r>
              <a:rPr lang="en-US" b="1" dirty="0" smtClean="0"/>
              <a:t>Jesus = moral teacher worthy of respect &amp; reverence</a:t>
            </a:r>
          </a:p>
          <a:p>
            <a:r>
              <a:rPr lang="en-US" b="1" dirty="0" smtClean="0"/>
              <a:t>Not comfortable with “Atheist” label</a:t>
            </a:r>
          </a:p>
          <a:p>
            <a:r>
              <a:rPr lang="en-US" b="1" dirty="0" smtClean="0"/>
              <a:t>Culturally linked to religious tradition</a:t>
            </a:r>
            <a:endParaRPr lang="en-US" b="1" dirty="0"/>
          </a:p>
        </p:txBody>
      </p:sp>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52340"/>
          <a:stretch/>
        </p:blipFill>
        <p:spPr bwMode="auto">
          <a:xfrm>
            <a:off x="1295400" y="30741"/>
            <a:ext cx="6846887" cy="3245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114800" y="2983652"/>
            <a:ext cx="4516172" cy="830997"/>
          </a:xfrm>
          <a:prstGeom prst="rect">
            <a:avLst/>
          </a:prstGeom>
          <a:noFill/>
        </p:spPr>
        <p:txBody>
          <a:bodyPr wrap="none" lIns="91440" tIns="45720" rIns="91440" bIns="45720">
            <a:spAutoFit/>
          </a:bodyPr>
          <a:lstStyle/>
          <a:p>
            <a:pPr algn="ctr"/>
            <a:r>
              <a:rPr lang="en-US" sz="48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Shallow vs. Deep</a:t>
            </a:r>
            <a:endParaRPr lang="en-US" sz="4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184250141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3600" y="133522"/>
            <a:ext cx="4876800" cy="6590955"/>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6628" t="11717" r="13581" b="25454"/>
          <a:stretch/>
        </p:blipFill>
        <p:spPr>
          <a:xfrm>
            <a:off x="1524000" y="133522"/>
            <a:ext cx="6082145" cy="659095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65747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76133" name="Picture 5" descr="catholic-sanctua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113" y="-25400"/>
            <a:ext cx="8247062" cy="6938963"/>
          </a:xfrm>
          <a:prstGeom prst="rect">
            <a:avLst/>
          </a:prstGeom>
          <a:noFill/>
          <a:extLst>
            <a:ext uri="{909E8E84-426E-40DD-AFC4-6F175D3DCCD1}">
              <a14:hiddenFill xmlns:a14="http://schemas.microsoft.com/office/drawing/2010/main">
                <a:solidFill>
                  <a:srgbClr val="FFFFFF"/>
                </a:solidFill>
              </a14:hiddenFill>
            </a:ext>
          </a:extLst>
        </p:spPr>
      </p:pic>
      <p:sp>
        <p:nvSpPr>
          <p:cNvPr id="176134" name="Text Box 6"/>
          <p:cNvSpPr txBox="1">
            <a:spLocks noChangeArrowheads="1"/>
          </p:cNvSpPr>
          <p:nvPr/>
        </p:nvSpPr>
        <p:spPr bwMode="auto">
          <a:xfrm>
            <a:off x="1632744" y="3352800"/>
            <a:ext cx="601980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pPr>
            <a:r>
              <a:rPr lang="en-U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52% nonreligious former Catholics</a:t>
            </a:r>
          </a:p>
        </p:txBody>
      </p:sp>
    </p:spTree>
    <p:extLst>
      <p:ext uri="{BB962C8B-B14F-4D97-AF65-F5344CB8AC3E}">
        <p14:creationId xmlns:p14="http://schemas.microsoft.com/office/powerpoint/2010/main" val="340000876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6203"/>
          <a:stretch/>
        </p:blipFill>
        <p:spPr bwMode="auto">
          <a:xfrm>
            <a:off x="2133600" y="145472"/>
            <a:ext cx="4876800" cy="66913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572000" y="1579418"/>
            <a:ext cx="982961" cy="523220"/>
          </a:xfrm>
          <a:prstGeom prst="rect">
            <a:avLst/>
          </a:prstGeom>
          <a:noFill/>
        </p:spPr>
        <p:txBody>
          <a:bodyPr wrap="none" rtlCol="0">
            <a:spAutoFit/>
          </a:bodyPr>
          <a:lstStyle/>
          <a:p>
            <a:r>
              <a:rPr lang="en-US" sz="2800" b="1" dirty="0" smtClean="0">
                <a:hlinkClick r:id="rId3"/>
              </a:rPr>
              <a:t>Intro</a:t>
            </a:r>
            <a:endParaRPr lang="en-US" sz="2800" b="1" dirty="0"/>
          </a:p>
        </p:txBody>
      </p:sp>
    </p:spTree>
    <p:extLst>
      <p:ext uri="{BB962C8B-B14F-4D97-AF65-F5344CB8AC3E}">
        <p14:creationId xmlns:p14="http://schemas.microsoft.com/office/powerpoint/2010/main" val="3862150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762000"/>
            <a:ext cx="3765916" cy="4843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299316" y="2575536"/>
            <a:ext cx="4844684" cy="1754326"/>
          </a:xfrm>
          <a:prstGeom prst="rect">
            <a:avLst/>
          </a:prstGeom>
          <a:blipFill>
            <a:blip r:embed="rId3"/>
            <a:tile tx="0" ty="0" sx="100000" sy="100000" flip="none" algn="tl"/>
          </a:blipFill>
        </p:spPr>
        <p:txBody>
          <a:bodyPr wrap="square" lIns="91440" tIns="45720" rIns="91440" bIns="45720">
            <a:spAutoFit/>
          </a:bodyPr>
          <a:lstStyle/>
          <a:p>
            <a:pPr algn="ctr"/>
            <a:r>
              <a:rPr lang="en-US"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Mild vs. Transformative</a:t>
            </a:r>
            <a:endParaRPr lang="en-U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3" name="TextBox 2"/>
          <p:cNvSpPr txBox="1"/>
          <p:nvPr/>
        </p:nvSpPr>
        <p:spPr>
          <a:xfrm>
            <a:off x="6096000" y="4615190"/>
            <a:ext cx="1165512" cy="523220"/>
          </a:xfrm>
          <a:prstGeom prst="rect">
            <a:avLst/>
          </a:prstGeom>
          <a:noFill/>
        </p:spPr>
        <p:txBody>
          <a:bodyPr wrap="none" rtlCol="0">
            <a:spAutoFit/>
          </a:bodyPr>
          <a:lstStyle/>
          <a:p>
            <a:r>
              <a:rPr lang="en-US" sz="2800" b="1" dirty="0" smtClean="0">
                <a:hlinkClick r:id="rId4"/>
              </a:rPr>
              <a:t>Barker</a:t>
            </a:r>
            <a:endParaRPr lang="en-US" sz="2800" b="1" dirty="0"/>
          </a:p>
        </p:txBody>
      </p:sp>
      <p:pic>
        <p:nvPicPr>
          <p:cNvPr id="1126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862" y="4353242"/>
            <a:ext cx="9238862" cy="2504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78255" y="0"/>
            <a:ext cx="3800475" cy="258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733800" y="4902883"/>
            <a:ext cx="2125325" cy="523220"/>
          </a:xfrm>
          <a:prstGeom prst="rect">
            <a:avLst/>
          </a:prstGeom>
          <a:noFill/>
        </p:spPr>
        <p:txBody>
          <a:bodyPr wrap="none" rtlCol="0">
            <a:spAutoFit/>
          </a:bodyPr>
          <a:lstStyle/>
          <a:p>
            <a:r>
              <a:rPr lang="en-US" sz="2800" b="1" dirty="0" err="1" smtClean="0">
                <a:hlinkClick r:id="rId7"/>
              </a:rPr>
              <a:t>clergyproject</a:t>
            </a:r>
            <a:endParaRPr lang="en-US" sz="2800" b="1" dirty="0"/>
          </a:p>
        </p:txBody>
      </p:sp>
    </p:spTree>
    <p:extLst>
      <p:ext uri="{BB962C8B-B14F-4D97-AF65-F5344CB8AC3E}">
        <p14:creationId xmlns:p14="http://schemas.microsoft.com/office/powerpoint/2010/main" val="436806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267"/>
                                        </p:tgtEl>
                                        <p:attrNameLst>
                                          <p:attrName>style.visibility</p:attrName>
                                        </p:attrNameLst>
                                      </p:cBhvr>
                                      <p:to>
                                        <p:strVal val="visible"/>
                                      </p:to>
                                    </p:set>
                                    <p:animEffect transition="in" filter="fade">
                                      <p:cBhvr>
                                        <p:cTn id="12" dur="500"/>
                                        <p:tgtEl>
                                          <p:spTgt spid="1126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5400" y="2743200"/>
            <a:ext cx="7620000" cy="3886200"/>
          </a:xfrm>
        </p:spPr>
        <p:txBody>
          <a:bodyPr>
            <a:noAutofit/>
          </a:bodyPr>
          <a:lstStyle/>
          <a:p>
            <a:r>
              <a:rPr lang="en-US" sz="3600" b="1" dirty="0" smtClean="0"/>
              <a:t>Personal revolution</a:t>
            </a:r>
          </a:p>
          <a:p>
            <a:r>
              <a:rPr lang="en-US" sz="3600" b="1" dirty="0" smtClean="0"/>
              <a:t>Life-altering transformation</a:t>
            </a:r>
          </a:p>
          <a:p>
            <a:r>
              <a:rPr lang="en-US" sz="3600" b="1" dirty="0" smtClean="0"/>
              <a:t>Often entails:</a:t>
            </a:r>
          </a:p>
          <a:p>
            <a:pPr lvl="1">
              <a:buFont typeface="Wingdings" pitchFamily="2" charset="2"/>
              <a:buChar char="Ø"/>
            </a:pPr>
            <a:r>
              <a:rPr lang="en-US" sz="3200" b="1" dirty="0" smtClean="0"/>
              <a:t>Loss of close friendships</a:t>
            </a:r>
          </a:p>
          <a:p>
            <a:pPr lvl="1">
              <a:buFont typeface="Wingdings" pitchFamily="2" charset="2"/>
              <a:buChar char="Ø"/>
            </a:pPr>
            <a:r>
              <a:rPr lang="en-US" sz="3200" b="1" dirty="0" smtClean="0"/>
              <a:t>Alienation from strong community</a:t>
            </a:r>
          </a:p>
          <a:p>
            <a:pPr lvl="1">
              <a:buFont typeface="Wingdings" pitchFamily="2" charset="2"/>
              <a:buChar char="Ø"/>
            </a:pPr>
            <a:r>
              <a:rPr lang="en-US" sz="3200" b="1" dirty="0" smtClean="0"/>
              <a:t>Rejection by one’s family</a:t>
            </a:r>
            <a:endParaRPr lang="en-US" sz="3200" b="1"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800475" cy="258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306" t="3131" r="9411" b="47722"/>
          <a:stretch/>
        </p:blipFill>
        <p:spPr bwMode="auto">
          <a:xfrm>
            <a:off x="3800474" y="-1"/>
            <a:ext cx="5343526" cy="258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3564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3925" y="58738"/>
            <a:ext cx="5041455" cy="67230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14496941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609599"/>
            <a:ext cx="5972175" cy="43719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394855"/>
            <a:ext cx="3695700" cy="5715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04800" y="5181600"/>
            <a:ext cx="4634243" cy="1323439"/>
          </a:xfrm>
          <a:prstGeom prst="rect">
            <a:avLst/>
          </a:prstGeom>
          <a:blipFill>
            <a:blip r:embed="rId4"/>
            <a:tile tx="0" ty="0" sx="100000" sy="100000" flip="none" algn="tl"/>
          </a:blip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The Call, The Fall, The Fallout</a:t>
            </a:r>
            <a:endParaRPr lang="en-US"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36819695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81200"/>
            <a:ext cx="4495800" cy="4419600"/>
          </a:xfrm>
        </p:spPr>
        <p:txBody>
          <a:bodyPr>
            <a:normAutofit/>
          </a:bodyPr>
          <a:lstStyle/>
          <a:p>
            <a:r>
              <a:rPr lang="en-US" b="1" dirty="0" smtClean="0"/>
              <a:t>15 “Called to Ministry”</a:t>
            </a:r>
          </a:p>
          <a:p>
            <a:r>
              <a:rPr lang="en-US" b="1" dirty="0" smtClean="0"/>
              <a:t>Teacher James Edwards</a:t>
            </a:r>
          </a:p>
          <a:p>
            <a:r>
              <a:rPr lang="en-US" b="1" dirty="0" smtClean="0"/>
              <a:t>Ministry—music &amp; message</a:t>
            </a:r>
          </a:p>
          <a:p>
            <a:r>
              <a:rPr lang="en-US" b="1" dirty="0" smtClean="0"/>
              <a:t>Missionary Mexico</a:t>
            </a:r>
          </a:p>
          <a:p>
            <a:r>
              <a:rPr lang="en-US" b="1" dirty="0" smtClean="0"/>
              <a:t>National Christian songwriter</a:t>
            </a:r>
            <a:endParaRPr lang="en-US" b="1"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396253"/>
            <a:ext cx="3801624" cy="60184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0" y="457200"/>
            <a:ext cx="4572000" cy="1107996"/>
          </a:xfrm>
          <a:prstGeom prst="rect">
            <a:avLst/>
          </a:prstGeom>
          <a:blipFill>
            <a:blip r:embed="rId3"/>
            <a:tile tx="0" ty="0" sx="100000" sy="100000" flip="none" algn="tl"/>
          </a:blipFill>
        </p:spPr>
        <p:txBody>
          <a:bodyPr wrap="square" lIns="91440" tIns="45720" rIns="91440" bIns="45720">
            <a:spAutoFit/>
          </a:bodyPr>
          <a:lstStyle/>
          <a:p>
            <a:pPr algn="ctr"/>
            <a:r>
              <a:rPr lang="en-US" sz="66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The Call</a:t>
            </a:r>
            <a:endParaRPr lang="en-US" sz="66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282553180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396253"/>
            <a:ext cx="3801624" cy="60184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0" y="457200"/>
            <a:ext cx="4572000" cy="1107996"/>
          </a:xfrm>
          <a:prstGeom prst="rect">
            <a:avLst/>
          </a:prstGeom>
          <a:blipFill>
            <a:blip r:embed="rId3"/>
            <a:tile tx="0" ty="0" sx="100000" sy="100000" flip="none" algn="tl"/>
          </a:blipFill>
        </p:spPr>
        <p:txBody>
          <a:bodyPr wrap="square" lIns="91440" tIns="45720" rIns="91440" bIns="45720">
            <a:spAutoFit/>
          </a:bodyPr>
          <a:lstStyle/>
          <a:p>
            <a:pPr algn="ctr"/>
            <a:r>
              <a:rPr lang="en-US" sz="6600" b="1"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The Call</a:t>
            </a:r>
            <a:endParaRPr lang="en-US" sz="66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endParaRPr>
          </a:p>
        </p:txBody>
      </p:sp>
      <p:sp>
        <p:nvSpPr>
          <p:cNvPr id="5" name="Rectangle 4"/>
          <p:cNvSpPr/>
          <p:nvPr/>
        </p:nvSpPr>
        <p:spPr>
          <a:xfrm>
            <a:off x="381001" y="2133600"/>
            <a:ext cx="4419600" cy="3970318"/>
          </a:xfrm>
          <a:prstGeom prst="rect">
            <a:avLst/>
          </a:prstGeom>
          <a:blipFill>
            <a:blip r:embed="rId3"/>
            <a:tile tx="0" ty="0" sx="100000" sy="100000" flip="none" algn="tl"/>
          </a:blip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dirty="0" smtClean="0">
                <a:ln w="11430"/>
                <a:solidFill>
                  <a:srgbClr val="C00000"/>
                </a:solidFill>
                <a:effectLst>
                  <a:outerShdw blurRad="50800" dist="39000" dir="5460000" algn="tl">
                    <a:srgbClr val="000000">
                      <a:alpha val="38000"/>
                    </a:srgbClr>
                  </a:outerShdw>
                </a:effectLst>
              </a:rPr>
              <a:t>Behind the visible world was a very real spiritual world inhabited by angels, demons, spirits and saints all fighting to win my soul</a:t>
            </a:r>
            <a:endParaRPr lang="en-US" sz="3600" b="1" dirty="0">
              <a:ln w="11430"/>
              <a:solidFill>
                <a:srgbClr val="C00000"/>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19888390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81200"/>
            <a:ext cx="4495800" cy="4419600"/>
          </a:xfrm>
        </p:spPr>
        <p:txBody>
          <a:bodyPr>
            <a:normAutofit/>
          </a:bodyPr>
          <a:lstStyle/>
          <a:p>
            <a:r>
              <a:rPr lang="en-US" b="1" dirty="0" smtClean="0"/>
              <a:t>Tolerance of Liberal Christians</a:t>
            </a:r>
          </a:p>
          <a:p>
            <a:r>
              <a:rPr lang="en-US" b="1" dirty="0" smtClean="0"/>
              <a:t>Reading science magazines, philosophy, psychology</a:t>
            </a:r>
          </a:p>
          <a:p>
            <a:r>
              <a:rPr lang="en-US" b="1" dirty="0" smtClean="0"/>
              <a:t>End Times—not arrived</a:t>
            </a:r>
          </a:p>
          <a:p>
            <a:r>
              <a:rPr lang="en-US" b="1" dirty="0" smtClean="0"/>
              <a:t>Faith &amp; Reason began a war within me</a:t>
            </a: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396253"/>
            <a:ext cx="3801624" cy="60184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0" y="457200"/>
            <a:ext cx="4572000" cy="1107996"/>
          </a:xfrm>
          <a:prstGeom prst="rect">
            <a:avLst/>
          </a:prstGeom>
          <a:blipFill>
            <a:blip r:embed="rId3"/>
            <a:tile tx="0" ty="0" sx="100000" sy="100000" flip="none" algn="tl"/>
          </a:blipFill>
        </p:spPr>
        <p:txBody>
          <a:bodyPr wrap="square" lIns="91440" tIns="45720" rIns="91440" bIns="45720">
            <a:spAutoFit/>
          </a:bodyPr>
          <a:lstStyle/>
          <a:p>
            <a:pPr algn="ctr"/>
            <a:r>
              <a:rPr lang="en-US" sz="6600" b="1"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The Fall</a:t>
            </a:r>
            <a:endParaRPr lang="en-US" sz="66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115966091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81200"/>
            <a:ext cx="4495800" cy="4419600"/>
          </a:xfrm>
        </p:spPr>
        <p:txBody>
          <a:bodyPr>
            <a:normAutofit/>
          </a:bodyPr>
          <a:lstStyle/>
          <a:p>
            <a:r>
              <a:rPr lang="en-US" b="1" dirty="0" smtClean="0"/>
              <a:t>Lost faith in Faith</a:t>
            </a:r>
          </a:p>
          <a:p>
            <a:r>
              <a:rPr lang="en-US" b="1" dirty="0" smtClean="0"/>
              <a:t>Bible not accurate source of truth</a:t>
            </a:r>
          </a:p>
          <a:p>
            <a:r>
              <a:rPr lang="en-US" b="1" dirty="0" smtClean="0"/>
              <a:t>Enjoying the scary feeling of “growing up” and learning</a:t>
            </a:r>
          </a:p>
          <a:p>
            <a:r>
              <a:rPr lang="en-US" b="1" dirty="0" smtClean="0"/>
              <a:t>A private, independent process of freethinking</a:t>
            </a: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396253"/>
            <a:ext cx="3801624" cy="60184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0" y="457200"/>
            <a:ext cx="4572000" cy="1107996"/>
          </a:xfrm>
          <a:prstGeom prst="rect">
            <a:avLst/>
          </a:prstGeom>
          <a:blipFill>
            <a:blip r:embed="rId3"/>
            <a:tile tx="0" ty="0" sx="100000" sy="100000" flip="none" algn="tl"/>
          </a:blipFill>
        </p:spPr>
        <p:txBody>
          <a:bodyPr wrap="square" lIns="91440" tIns="45720" rIns="91440" bIns="45720">
            <a:spAutoFit/>
          </a:bodyPr>
          <a:lstStyle/>
          <a:p>
            <a:pPr algn="ctr"/>
            <a:r>
              <a:rPr lang="en-US" sz="6600" b="1"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The Fall</a:t>
            </a:r>
            <a:endParaRPr lang="en-US" sz="66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281809812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396253"/>
            <a:ext cx="3801624" cy="60184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0" y="457200"/>
            <a:ext cx="4572000" cy="1107996"/>
          </a:xfrm>
          <a:prstGeom prst="rect">
            <a:avLst/>
          </a:prstGeom>
          <a:blipFill>
            <a:blip r:embed="rId3"/>
            <a:tile tx="0" ty="0" sx="100000" sy="100000" flip="none" algn="tl"/>
          </a:blipFill>
        </p:spPr>
        <p:txBody>
          <a:bodyPr wrap="square" lIns="91440" tIns="45720" rIns="91440" bIns="45720">
            <a:spAutoFit/>
          </a:bodyPr>
          <a:lstStyle/>
          <a:p>
            <a:pPr algn="ctr"/>
            <a:r>
              <a:rPr lang="en-US" sz="6600" b="1"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The Fall</a:t>
            </a:r>
            <a:endParaRPr lang="en-US" sz="66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endParaRPr>
          </a:p>
        </p:txBody>
      </p:sp>
      <p:sp>
        <p:nvSpPr>
          <p:cNvPr id="5" name="Rectangle 4"/>
          <p:cNvSpPr/>
          <p:nvPr/>
        </p:nvSpPr>
        <p:spPr>
          <a:xfrm>
            <a:off x="228600" y="2133600"/>
            <a:ext cx="4648199" cy="3416320"/>
          </a:xfrm>
          <a:prstGeom prst="rect">
            <a:avLst/>
          </a:prstGeom>
          <a:blipFill>
            <a:blip r:embed="rId3"/>
            <a:tile tx="0" ty="0" sx="100000" sy="100000" flip="none" algn="tl"/>
          </a:blip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dirty="0" smtClean="0">
                <a:ln w="11430"/>
                <a:solidFill>
                  <a:srgbClr val="C00000"/>
                </a:solidFill>
                <a:effectLst>
                  <a:outerShdw blurRad="50800" dist="39000" dir="5460000" algn="tl">
                    <a:srgbClr val="000000">
                      <a:alpha val="38000"/>
                    </a:srgbClr>
                  </a:outerShdw>
                </a:effectLst>
              </a:rPr>
              <a:t>The whole sermon / worship set up is a huge drama we are all acting out … all playing along with the illusory meaningfulness of it all</a:t>
            </a:r>
            <a:endParaRPr lang="en-US" sz="3600" b="1" dirty="0">
              <a:ln w="11430"/>
              <a:solidFill>
                <a:srgbClr val="C00000"/>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348231203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81200"/>
            <a:ext cx="4495800" cy="4419600"/>
          </a:xfrm>
        </p:spPr>
        <p:txBody>
          <a:bodyPr>
            <a:normAutofit lnSpcReduction="10000"/>
          </a:bodyPr>
          <a:lstStyle/>
          <a:p>
            <a:r>
              <a:rPr lang="en-US" b="1" dirty="0" smtClean="0"/>
              <a:t>As much as we wanted to be friends, their religion considers me the enemy</a:t>
            </a:r>
          </a:p>
          <a:p>
            <a:r>
              <a:rPr lang="en-US" b="1" dirty="0" smtClean="0"/>
              <a:t>Demoted from respected authority to problem child</a:t>
            </a:r>
          </a:p>
          <a:p>
            <a:r>
              <a:rPr lang="en-US" b="1" dirty="0" smtClean="0"/>
              <a:t>Christian marriage did not last</a:t>
            </a: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396253"/>
            <a:ext cx="3801624" cy="60184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0" y="457200"/>
            <a:ext cx="4572000" cy="1107996"/>
          </a:xfrm>
          <a:prstGeom prst="rect">
            <a:avLst/>
          </a:prstGeom>
          <a:blipFill>
            <a:blip r:embed="rId3"/>
            <a:tile tx="0" ty="0" sx="100000" sy="100000" flip="none" algn="tl"/>
          </a:blipFill>
        </p:spPr>
        <p:txBody>
          <a:bodyPr wrap="square" lIns="91440" tIns="45720" rIns="91440" bIns="45720">
            <a:spAutoFit/>
          </a:bodyPr>
          <a:lstStyle/>
          <a:p>
            <a:pPr algn="ctr"/>
            <a:r>
              <a:rPr lang="en-US" sz="6600" b="1"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The Fallout</a:t>
            </a:r>
            <a:endParaRPr lang="en-US" sz="66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18524579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250" r="5450"/>
          <a:stretch/>
        </p:blipFill>
        <p:spPr bwMode="auto">
          <a:xfrm>
            <a:off x="0" y="0"/>
            <a:ext cx="91862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81000"/>
            <a:ext cx="4114800" cy="47217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7748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fade">
                                      <p:cBhvr>
                                        <p:cTn id="7"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r="2304"/>
          <a:stretch/>
        </p:blipFill>
        <p:spPr>
          <a:xfrm>
            <a:off x="1943207" y="0"/>
            <a:ext cx="5136466" cy="685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2957197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3505200"/>
            <a:ext cx="7772400" cy="3048000"/>
          </a:xfrm>
        </p:spPr>
        <p:txBody>
          <a:bodyPr>
            <a:normAutofit/>
          </a:bodyPr>
          <a:lstStyle/>
          <a:p>
            <a:r>
              <a:rPr lang="en-US" b="1" dirty="0" smtClean="0"/>
              <a:t>More likely among men than women</a:t>
            </a:r>
          </a:p>
          <a:p>
            <a:r>
              <a:rPr lang="en-US" b="1" dirty="0" smtClean="0"/>
              <a:t>More likely among left-leaning politically</a:t>
            </a:r>
          </a:p>
          <a:p>
            <a:r>
              <a:rPr lang="en-US" b="1" dirty="0" smtClean="0"/>
              <a:t>More likely among better educated</a:t>
            </a:r>
          </a:p>
          <a:p>
            <a:r>
              <a:rPr lang="en-US" b="1" dirty="0" smtClean="0"/>
              <a:t>“Education appears to have a corrosive effect on religiosity in general”</a:t>
            </a:r>
            <a:endParaRPr lang="en-US" b="1"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9737" y="0"/>
            <a:ext cx="5724525" cy="365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29463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43716" name="Picture 4" descr="Burns Heritage Park"/>
          <p:cNvPicPr>
            <a:picLocks noChangeAspect="1" noChangeArrowheads="1"/>
          </p:cNvPicPr>
          <p:nvPr/>
        </p:nvPicPr>
        <p:blipFill>
          <a:blip r:embed="rId2" cstate="print">
            <a:extLst>
              <a:ext uri="{28A0092B-C50C-407E-A947-70E740481C1C}">
                <a14:useLocalDpi xmlns:a14="http://schemas.microsoft.com/office/drawing/2010/main" val="0"/>
              </a:ext>
            </a:extLst>
          </a:blip>
          <a:srcRect r="816" b="1292"/>
          <a:stretch>
            <a:fillRect/>
          </a:stretch>
        </p:blipFill>
        <p:spPr bwMode="auto">
          <a:xfrm>
            <a:off x="1512888" y="36513"/>
            <a:ext cx="6249987" cy="6745287"/>
          </a:xfrm>
          <a:prstGeom prst="rect">
            <a:avLst/>
          </a:prstGeom>
          <a:noFill/>
          <a:extLst>
            <a:ext uri="{909E8E84-426E-40DD-AFC4-6F175D3DCCD1}">
              <a14:hiddenFill xmlns:a14="http://schemas.microsoft.com/office/drawing/2010/main">
                <a:solidFill>
                  <a:srgbClr val="FFFFFF"/>
                </a:solidFill>
              </a14:hiddenFill>
            </a:ext>
          </a:extLst>
        </p:spPr>
      </p:pic>
      <p:pic>
        <p:nvPicPr>
          <p:cNvPr id="243721" name="Picture 9" descr="Map"/>
          <p:cNvPicPr>
            <a:picLocks noChangeAspect="1" noChangeArrowheads="1"/>
          </p:cNvPicPr>
          <p:nvPr/>
        </p:nvPicPr>
        <p:blipFill>
          <a:blip r:embed="rId3">
            <a:extLst>
              <a:ext uri="{28A0092B-C50C-407E-A947-70E740481C1C}">
                <a14:useLocalDpi xmlns:a14="http://schemas.microsoft.com/office/drawing/2010/main" val="0"/>
              </a:ext>
            </a:extLst>
          </a:blip>
          <a:srcRect b="1733"/>
          <a:stretch>
            <a:fillRect/>
          </a:stretch>
        </p:blipFill>
        <p:spPr bwMode="auto">
          <a:xfrm>
            <a:off x="1471613" y="211138"/>
            <a:ext cx="6376987" cy="6310312"/>
          </a:xfrm>
          <a:prstGeom prst="rect">
            <a:avLst/>
          </a:prstGeom>
          <a:noFill/>
          <a:extLst>
            <a:ext uri="{909E8E84-426E-40DD-AFC4-6F175D3DCCD1}">
              <a14:hiddenFill xmlns:a14="http://schemas.microsoft.com/office/drawing/2010/main">
                <a:solidFill>
                  <a:srgbClr val="FFFFFF"/>
                </a:solidFill>
              </a14:hiddenFill>
            </a:ext>
          </a:extLst>
        </p:spPr>
      </p:pic>
      <p:pic>
        <p:nvPicPr>
          <p:cNvPr id="243722" name="Picture 10" descr="Holiday UK 0809 2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8" y="4763"/>
            <a:ext cx="9110662" cy="6834187"/>
          </a:xfrm>
          <a:prstGeom prst="rect">
            <a:avLst/>
          </a:prstGeom>
          <a:noFill/>
          <a:extLst>
            <a:ext uri="{909E8E84-426E-40DD-AFC4-6F175D3DCCD1}">
              <a14:hiddenFill xmlns:a14="http://schemas.microsoft.com/office/drawing/2010/main">
                <a:solidFill>
                  <a:srgbClr val="FFFFFF"/>
                </a:solidFill>
              </a14:hiddenFill>
            </a:ext>
          </a:extLst>
        </p:spPr>
      </p:pic>
      <p:pic>
        <p:nvPicPr>
          <p:cNvPr id="243723" name="Picture 11" descr="Holiday UK 0809 21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25" y="-30163"/>
            <a:ext cx="9169400" cy="6878638"/>
          </a:xfrm>
          <a:prstGeom prst="rect">
            <a:avLst/>
          </a:prstGeom>
          <a:noFill/>
          <a:extLst>
            <a:ext uri="{909E8E84-426E-40DD-AFC4-6F175D3DCCD1}">
              <a14:hiddenFill xmlns:a14="http://schemas.microsoft.com/office/drawing/2010/main">
                <a:solidFill>
                  <a:srgbClr val="FFFFFF"/>
                </a:solidFill>
              </a14:hiddenFill>
            </a:ext>
          </a:extLst>
        </p:spPr>
      </p:pic>
      <p:pic>
        <p:nvPicPr>
          <p:cNvPr id="243724" name="Picture 12" descr="Holiday UK 0809 37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75" y="-39688"/>
            <a:ext cx="9207500" cy="6905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37725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43721"/>
                                        </p:tgtEl>
                                        <p:attrNameLst>
                                          <p:attrName>style.visibility</p:attrName>
                                        </p:attrNameLst>
                                      </p:cBhvr>
                                      <p:to>
                                        <p:strVal val="visible"/>
                                      </p:to>
                                    </p:set>
                                    <p:animEffect transition="in" filter="fade">
                                      <p:cBhvr>
                                        <p:cTn id="7" dur="500"/>
                                        <p:tgtEl>
                                          <p:spTgt spid="2437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43722"/>
                                        </p:tgtEl>
                                        <p:attrNameLst>
                                          <p:attrName>style.visibility</p:attrName>
                                        </p:attrNameLst>
                                      </p:cBhvr>
                                      <p:to>
                                        <p:strVal val="visible"/>
                                      </p:to>
                                    </p:set>
                                    <p:animEffect transition="in" filter="fade">
                                      <p:cBhvr>
                                        <p:cTn id="12" dur="500"/>
                                        <p:tgtEl>
                                          <p:spTgt spid="24372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43723"/>
                                        </p:tgtEl>
                                        <p:attrNameLst>
                                          <p:attrName>style.visibility</p:attrName>
                                        </p:attrNameLst>
                                      </p:cBhvr>
                                      <p:to>
                                        <p:strVal val="visible"/>
                                      </p:to>
                                    </p:set>
                                    <p:animEffect transition="in" filter="fade">
                                      <p:cBhvr>
                                        <p:cTn id="17" dur="500"/>
                                        <p:tgtEl>
                                          <p:spTgt spid="24372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43724"/>
                                        </p:tgtEl>
                                        <p:attrNameLst>
                                          <p:attrName>style.visibility</p:attrName>
                                        </p:attrNameLst>
                                      </p:cBhvr>
                                      <p:to>
                                        <p:strVal val="visible"/>
                                      </p:to>
                                    </p:set>
                                    <p:animEffect transition="in" filter="fade">
                                      <p:cBhvr>
                                        <p:cTn id="22" dur="500"/>
                                        <p:tgtEl>
                                          <p:spTgt spid="2437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934200" cy="46251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753802" y="4876800"/>
            <a:ext cx="7856797" cy="1754326"/>
          </a:xfrm>
          <a:prstGeom prst="rect">
            <a:avLst/>
          </a:prstGeom>
          <a:blipFill>
            <a:blip r:embed="rId3"/>
            <a:tile tx="0" ty="0" sx="100000" sy="100000" flip="none" algn="tl"/>
          </a:blipFill>
        </p:spPr>
        <p:txBody>
          <a:bodyPr wrap="square" lIns="91440" tIns="45720" rIns="91440" bIns="45720">
            <a:spAutoFit/>
          </a:bodyPr>
          <a:lstStyle/>
          <a:p>
            <a:pPr algn="ctr"/>
            <a:r>
              <a:rPr lang="en-US" sz="36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Most people are uncertain &amp; susceptible vulnerable to someone else’s confidence &amp; certainty</a:t>
            </a:r>
            <a:endParaRPr lang="en-US" sz="3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Tree>
    <p:extLst>
      <p:ext uri="{BB962C8B-B14F-4D97-AF65-F5344CB8AC3E}">
        <p14:creationId xmlns:p14="http://schemas.microsoft.com/office/powerpoint/2010/main" val="97631038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0" y="609600"/>
            <a:ext cx="4419600" cy="1600200"/>
          </a:xfrm>
          <a:blipFill>
            <a:blip r:embed="rId3"/>
            <a:tile tx="0" ty="0" sx="100000" sy="100000" flip="none" algn="tl"/>
          </a:blipFill>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charset="0"/>
              </a:rPr>
              <a:t>Religious Authority</a:t>
            </a:r>
          </a:p>
        </p:txBody>
      </p:sp>
      <p:sp>
        <p:nvSpPr>
          <p:cNvPr id="84995" name="Rectangle 3"/>
          <p:cNvSpPr>
            <a:spLocks noGrp="1" noChangeArrowheads="1"/>
          </p:cNvSpPr>
          <p:nvPr>
            <p:ph type="body" idx="1"/>
          </p:nvPr>
        </p:nvSpPr>
        <p:spPr>
          <a:xfrm>
            <a:off x="609600" y="2362200"/>
            <a:ext cx="4114800" cy="4267200"/>
          </a:xfrm>
        </p:spPr>
        <p:txBody>
          <a:bodyPr>
            <a:noAutofit/>
          </a:bodyPr>
          <a:lstStyle/>
          <a:p>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charset="0"/>
              </a:rPr>
              <a:t>Failure to obey = loss of paradise</a:t>
            </a:r>
          </a:p>
          <a:p>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charset="0"/>
              </a:rPr>
              <a:t>Abraham willing to kill son because God ordered it, without explanation</a:t>
            </a:r>
          </a:p>
        </p:txBody>
      </p:sp>
      <p:pic>
        <p:nvPicPr>
          <p:cNvPr id="84999" name="Picture 7" descr="adam-eve-uffiz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609600"/>
            <a:ext cx="3744913" cy="4800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843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022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fade">
                                      <p:cBhvr>
                                        <p:cTn id="7" dur="500"/>
                                        <p:tgtEl>
                                          <p:spTgt spid="18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26628" name="Picture 4" descr="conformity"/>
          <p:cNvPicPr>
            <a:picLocks noChangeAspect="1" noChangeArrowheads="1"/>
          </p:cNvPicPr>
          <p:nvPr/>
        </p:nvPicPr>
        <p:blipFill>
          <a:blip r:embed="rId3">
            <a:extLst>
              <a:ext uri="{28A0092B-C50C-407E-A947-70E740481C1C}">
                <a14:useLocalDpi xmlns:a14="http://schemas.microsoft.com/office/drawing/2010/main" val="0"/>
              </a:ext>
            </a:extLst>
          </a:blip>
          <a:srcRect t="2908" b="4477"/>
          <a:stretch>
            <a:fillRect/>
          </a:stretch>
        </p:blipFill>
        <p:spPr bwMode="auto">
          <a:xfrm>
            <a:off x="1905000" y="381000"/>
            <a:ext cx="5475288" cy="424497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277281" y="4495800"/>
            <a:ext cx="6561732" cy="1754326"/>
          </a:xfrm>
          <a:prstGeom prst="rect">
            <a:avLst/>
          </a:prstGeom>
          <a:noFill/>
        </p:spPr>
        <p:txBody>
          <a:bodyPr wrap="none" lIns="91440" tIns="45720" rIns="91440" bIns="45720">
            <a:spAutoFit/>
          </a:bodyPr>
          <a:lstStyle/>
          <a:p>
            <a:pPr algn="ctr"/>
            <a:r>
              <a:rPr lang="en-US" sz="5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Most people conform,</a:t>
            </a:r>
          </a:p>
          <a:p>
            <a:pPr algn="ctr"/>
            <a:r>
              <a:rPr lang="en-US"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Most of the time</a:t>
            </a:r>
            <a:endParaRPr lang="en-U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404843186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26628" name="Picture 4" descr="conformity"/>
          <p:cNvPicPr>
            <a:picLocks noChangeAspect="1" noChangeArrowheads="1"/>
          </p:cNvPicPr>
          <p:nvPr/>
        </p:nvPicPr>
        <p:blipFill>
          <a:blip r:embed="rId3">
            <a:extLst>
              <a:ext uri="{28A0092B-C50C-407E-A947-70E740481C1C}">
                <a14:useLocalDpi xmlns:a14="http://schemas.microsoft.com/office/drawing/2010/main" val="0"/>
              </a:ext>
            </a:extLst>
          </a:blip>
          <a:srcRect t="2908" b="4477"/>
          <a:stretch>
            <a:fillRect/>
          </a:stretch>
        </p:blipFill>
        <p:spPr bwMode="auto">
          <a:xfrm>
            <a:off x="1905000" y="381000"/>
            <a:ext cx="5475288" cy="424497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57200" y="4495800"/>
            <a:ext cx="8382000" cy="2123658"/>
          </a:xfrm>
          <a:prstGeom prst="rect">
            <a:avLst/>
          </a:prstGeom>
          <a:noFill/>
        </p:spPr>
        <p:txBody>
          <a:bodyPr wrap="square" lIns="91440" tIns="45720" rIns="91440" bIns="45720">
            <a:spAutoFit/>
          </a:bodyPr>
          <a:lstStyle/>
          <a:p>
            <a:pPr algn="ctr"/>
            <a:r>
              <a:rPr lang="en-US" sz="4400" b="1"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Most people accept and adopt the religious worldview of their parents, community, culture</a:t>
            </a:r>
          </a:p>
        </p:txBody>
      </p:sp>
    </p:spTree>
    <p:extLst>
      <p:ext uri="{BB962C8B-B14F-4D97-AF65-F5344CB8AC3E}">
        <p14:creationId xmlns:p14="http://schemas.microsoft.com/office/powerpoint/2010/main" val="89349281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6386" name="Picture 7" descr="stmargare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7688" y="3486150"/>
            <a:ext cx="4762500" cy="296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4" descr="stmargare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85788"/>
            <a:ext cx="4724400" cy="294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5" descr="stmargare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585788"/>
            <a:ext cx="4724400" cy="294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6" descr="stmargare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 y="3514725"/>
            <a:ext cx="4724400" cy="294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3" name="WordArt 9"/>
          <p:cNvSpPr>
            <a:spLocks noChangeArrowheads="1" noChangeShapeType="1" noTextEdit="1"/>
          </p:cNvSpPr>
          <p:nvPr/>
        </p:nvSpPr>
        <p:spPr bwMode="auto">
          <a:xfrm>
            <a:off x="2179638" y="3097213"/>
            <a:ext cx="4410075" cy="1425575"/>
          </a:xfrm>
          <a:prstGeom prst="rect">
            <a:avLst/>
          </a:prstGeom>
        </p:spPr>
        <p:txBody>
          <a:bodyPr wrap="none" fromWordArt="1">
            <a:prstTxWarp prst="textCascadeUp">
              <a:avLst>
                <a:gd name="adj" fmla="val 44444"/>
              </a:avLst>
            </a:prstTxWarp>
            <a:scene3d>
              <a:camera prst="legacyPerspectiveFront">
                <a:rot lat="20519995" lon="1080000" rev="0"/>
              </a:camera>
              <a:lightRig rig="legacyHarsh2" dir="b"/>
            </a:scene3d>
            <a:sp3d extrusionH="430200" prstMaterial="legacyMatte">
              <a:extrusionClr>
                <a:srgbClr val="FF6600"/>
              </a:extrusionClr>
            </a:sp3d>
          </a:bodyPr>
          <a:lstStyle/>
          <a:p>
            <a:pPr algn="ctr" fontAlgn="base">
              <a:spcBef>
                <a:spcPct val="0"/>
              </a:spcBef>
              <a:spcAft>
                <a:spcPct val="0"/>
              </a:spcAft>
            </a:pPr>
            <a:r>
              <a:rPr lang="en-US" sz="3600" kern="10">
                <a:ln w="9525">
                  <a:round/>
                  <a:headEnd/>
                  <a:tailEnd/>
                </a:ln>
                <a:gradFill rotWithShape="1">
                  <a:gsLst>
                    <a:gs pos="0">
                      <a:srgbClr val="FFE701"/>
                    </a:gs>
                    <a:gs pos="100000">
                      <a:srgbClr val="FE3E02"/>
                    </a:gs>
                  </a:gsLst>
                  <a:lin ang="5400000" scaled="1"/>
                </a:gradFill>
                <a:latin typeface="Impact"/>
              </a:rPr>
              <a:t>St. Margaret's</a:t>
            </a:r>
          </a:p>
        </p:txBody>
      </p:sp>
      <p:pic>
        <p:nvPicPr>
          <p:cNvPr id="11278" name="Picture 14"/>
          <p:cNvPicPr>
            <a:picLocks noChangeAspect="1" noChangeArrowheads="1"/>
          </p:cNvPicPr>
          <p:nvPr/>
        </p:nvPicPr>
        <p:blipFill>
          <a:blip r:embed="rId4">
            <a:extLst>
              <a:ext uri="{28A0092B-C50C-407E-A947-70E740481C1C}">
                <a14:useLocalDpi xmlns:a14="http://schemas.microsoft.com/office/drawing/2010/main" val="0"/>
              </a:ext>
            </a:extLst>
          </a:blip>
          <a:srcRect r="1237"/>
          <a:stretch>
            <a:fillRect/>
          </a:stretch>
        </p:blipFill>
        <p:spPr bwMode="auto">
          <a:xfrm>
            <a:off x="1227138" y="1560513"/>
            <a:ext cx="6437312" cy="391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9" name="Picture 15" descr="Juniper Green Window"/>
          <p:cNvPicPr>
            <a:picLocks noChangeAspect="1" noChangeArrowheads="1"/>
          </p:cNvPicPr>
          <p:nvPr/>
        </p:nvPicPr>
        <p:blipFill>
          <a:blip r:embed="rId5">
            <a:extLst>
              <a:ext uri="{28A0092B-C50C-407E-A947-70E740481C1C}">
                <a14:useLocalDpi xmlns:a14="http://schemas.microsoft.com/office/drawing/2010/main" val="0"/>
              </a:ext>
            </a:extLst>
          </a:blip>
          <a:srcRect l="1088" r="1959"/>
          <a:stretch>
            <a:fillRect/>
          </a:stretch>
        </p:blipFill>
        <p:spPr bwMode="auto">
          <a:xfrm>
            <a:off x="2301875" y="22225"/>
            <a:ext cx="4389438"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29782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1278"/>
                                        </p:tgtEl>
                                        <p:attrNameLst>
                                          <p:attrName>style.visibility</p:attrName>
                                        </p:attrNameLst>
                                      </p:cBhvr>
                                      <p:to>
                                        <p:strVal val="visible"/>
                                      </p:to>
                                    </p:set>
                                    <p:animEffect transition="in" filter="fade">
                                      <p:cBhvr>
                                        <p:cTn id="7" dur="500"/>
                                        <p:tgtEl>
                                          <p:spTgt spid="1127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1279"/>
                                        </p:tgtEl>
                                        <p:attrNameLst>
                                          <p:attrName>style.visibility</p:attrName>
                                        </p:attrNameLst>
                                      </p:cBhvr>
                                      <p:to>
                                        <p:strVal val="visible"/>
                                      </p:to>
                                    </p:set>
                                    <p:animEffect transition="in" filter="fade">
                                      <p:cBhvr>
                                        <p:cTn id="12" dur="500"/>
                                        <p:tgtEl>
                                          <p:spTgt spid="112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7410" name="Picture 5" descr="Certificate"/>
          <p:cNvPicPr>
            <a:picLocks noChangeAspect="1" noChangeArrowheads="1"/>
          </p:cNvPicPr>
          <p:nvPr/>
        </p:nvPicPr>
        <p:blipFill>
          <a:blip r:embed="rId3">
            <a:extLst>
              <a:ext uri="{28A0092B-C50C-407E-A947-70E740481C1C}">
                <a14:useLocalDpi xmlns:a14="http://schemas.microsoft.com/office/drawing/2010/main" val="0"/>
              </a:ext>
            </a:extLst>
          </a:blip>
          <a:srcRect l="4578" t="2234" b="2792"/>
          <a:stretch>
            <a:fillRect/>
          </a:stretch>
        </p:blipFill>
        <p:spPr bwMode="auto">
          <a:xfrm>
            <a:off x="3990975" y="474663"/>
            <a:ext cx="4332288" cy="589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4" descr="NT 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163" y="530225"/>
            <a:ext cx="3654425" cy="570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6" descr="Sunday School Certificate"/>
          <p:cNvPicPr>
            <a:picLocks noChangeAspect="1" noChangeArrowheads="1"/>
          </p:cNvPicPr>
          <p:nvPr/>
        </p:nvPicPr>
        <p:blipFill>
          <a:blip r:embed="rId5">
            <a:extLst>
              <a:ext uri="{28A0092B-C50C-407E-A947-70E740481C1C}">
                <a14:useLocalDpi xmlns:a14="http://schemas.microsoft.com/office/drawing/2010/main" val="0"/>
              </a:ext>
            </a:extLst>
          </a:blip>
          <a:srcRect r="1875" b="1247"/>
          <a:stretch>
            <a:fillRect/>
          </a:stretch>
        </p:blipFill>
        <p:spPr bwMode="auto">
          <a:xfrm>
            <a:off x="0" y="373063"/>
            <a:ext cx="9163050" cy="616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97350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318"/>
                                        </p:tgtEl>
                                        <p:attrNameLst>
                                          <p:attrName>style.visibility</p:attrName>
                                        </p:attrNameLst>
                                      </p:cBhvr>
                                      <p:to>
                                        <p:strVal val="visible"/>
                                      </p:to>
                                    </p:set>
                                    <p:animEffect transition="in" filter="fade">
                                      <p:cBhvr>
                                        <p:cTn id="7" dur="500"/>
                                        <p:tgtEl>
                                          <p:spTgt spid="13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8434" name="Picture 4" descr="Seven Men"/>
          <p:cNvPicPr>
            <a:picLocks noChangeAspect="1" noChangeArrowheads="1"/>
          </p:cNvPicPr>
          <p:nvPr/>
        </p:nvPicPr>
        <p:blipFill>
          <a:blip r:embed="rId3">
            <a:extLst>
              <a:ext uri="{28A0092B-C50C-407E-A947-70E740481C1C}">
                <a14:useLocalDpi xmlns:a14="http://schemas.microsoft.com/office/drawing/2010/main" val="0"/>
              </a:ext>
            </a:extLst>
          </a:blip>
          <a:srcRect l="664" r="1157" b="1099"/>
          <a:stretch>
            <a:fillRect/>
          </a:stretch>
        </p:blipFill>
        <p:spPr bwMode="auto">
          <a:xfrm>
            <a:off x="708025" y="280988"/>
            <a:ext cx="4225925" cy="627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5" descr="Seven Men Certificate"/>
          <p:cNvPicPr>
            <a:picLocks noChangeAspect="1" noChangeArrowheads="1"/>
          </p:cNvPicPr>
          <p:nvPr/>
        </p:nvPicPr>
        <p:blipFill>
          <a:blip r:embed="rId4">
            <a:extLst>
              <a:ext uri="{28A0092B-C50C-407E-A947-70E740481C1C}">
                <a14:useLocalDpi xmlns:a14="http://schemas.microsoft.com/office/drawing/2010/main" val="0"/>
              </a:ext>
            </a:extLst>
          </a:blip>
          <a:srcRect l="18582" t="2165" r="12389" b="28671"/>
          <a:stretch>
            <a:fillRect/>
          </a:stretch>
        </p:blipFill>
        <p:spPr bwMode="auto">
          <a:xfrm>
            <a:off x="4703763" y="649288"/>
            <a:ext cx="4046537" cy="560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7" descr="Choirboy 197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900" y="171450"/>
            <a:ext cx="832485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152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5367"/>
                                        </p:tgtEl>
                                        <p:attrNameLst>
                                          <p:attrName>style.visibility</p:attrName>
                                        </p:attrNameLst>
                                      </p:cBhvr>
                                      <p:to>
                                        <p:strVal val="visible"/>
                                      </p:to>
                                    </p:set>
                                    <p:animEffect transition="in" filter="fade">
                                      <p:cBhvr>
                                        <p:cTn id="7" dur="500"/>
                                        <p:tgtEl>
                                          <p:spTgt spid="153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9458" name="Picture 4"/>
          <p:cNvPicPr>
            <a:picLocks noChangeAspect="1" noChangeArrowheads="1"/>
          </p:cNvPicPr>
          <p:nvPr/>
        </p:nvPicPr>
        <p:blipFill>
          <a:blip r:embed="rId3">
            <a:extLst>
              <a:ext uri="{28A0092B-C50C-407E-A947-70E740481C1C}">
                <a14:useLocalDpi xmlns:a14="http://schemas.microsoft.com/office/drawing/2010/main" val="0"/>
              </a:ext>
            </a:extLst>
          </a:blip>
          <a:srcRect r="479"/>
          <a:stretch>
            <a:fillRect/>
          </a:stretch>
        </p:blipFill>
        <p:spPr bwMode="auto">
          <a:xfrm>
            <a:off x="100013" y="433388"/>
            <a:ext cx="8970962" cy="601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5"/>
          <p:cNvPicPr>
            <a:picLocks noChangeAspect="1" noChangeArrowheads="1"/>
          </p:cNvPicPr>
          <p:nvPr/>
        </p:nvPicPr>
        <p:blipFill>
          <a:blip r:embed="rId4">
            <a:extLst>
              <a:ext uri="{28A0092B-C50C-407E-A947-70E740481C1C}">
                <a14:useLocalDpi xmlns:a14="http://schemas.microsoft.com/office/drawing/2010/main" val="0"/>
              </a:ext>
            </a:extLst>
          </a:blip>
          <a:srcRect r="1833"/>
          <a:stretch>
            <a:fillRect/>
          </a:stretch>
        </p:blipFill>
        <p:spPr bwMode="auto">
          <a:xfrm>
            <a:off x="5743575" y="147638"/>
            <a:ext cx="3324225" cy="451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6"/>
          <p:cNvPicPr>
            <a:picLocks noChangeAspect="1" noChangeArrowheads="1"/>
          </p:cNvPicPr>
          <p:nvPr/>
        </p:nvPicPr>
        <p:blipFill>
          <a:blip r:embed="rId5">
            <a:extLst>
              <a:ext uri="{28A0092B-C50C-407E-A947-70E740481C1C}">
                <a14:useLocalDpi xmlns:a14="http://schemas.microsoft.com/office/drawing/2010/main" val="0"/>
              </a:ext>
            </a:extLst>
          </a:blip>
          <a:srcRect l="4834" t="22331" r="7031" b="54622"/>
          <a:stretch>
            <a:fillRect/>
          </a:stretch>
        </p:blipFill>
        <p:spPr bwMode="auto">
          <a:xfrm>
            <a:off x="52388" y="147638"/>
            <a:ext cx="5524500" cy="108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7" descr="Scotland 2007 06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738" y="-42863"/>
            <a:ext cx="9293226" cy="6969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8" descr="Edinburgh 2010 18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775" y="-66675"/>
            <a:ext cx="9337675" cy="700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Picture 9" descr="Rolf Card"/>
          <p:cNvPicPr>
            <a:picLocks noChangeAspect="1" noChangeArrowheads="1"/>
          </p:cNvPicPr>
          <p:nvPr/>
        </p:nvPicPr>
        <p:blipFill>
          <a:blip r:embed="rId8">
            <a:extLst>
              <a:ext uri="{28A0092B-C50C-407E-A947-70E740481C1C}">
                <a14:useLocalDpi xmlns:a14="http://schemas.microsoft.com/office/drawing/2010/main" val="0"/>
              </a:ext>
            </a:extLst>
          </a:blip>
          <a:srcRect r="4416" b="7176"/>
          <a:stretch>
            <a:fillRect/>
          </a:stretch>
        </p:blipFill>
        <p:spPr bwMode="auto">
          <a:xfrm>
            <a:off x="-104775" y="-66675"/>
            <a:ext cx="2989263" cy="190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82543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9461"/>
                                        </p:tgtEl>
                                        <p:attrNameLst>
                                          <p:attrName>style.visibility</p:attrName>
                                        </p:attrNameLst>
                                      </p:cBhvr>
                                      <p:to>
                                        <p:strVal val="visible"/>
                                      </p:to>
                                    </p:set>
                                    <p:animEffect transition="in" filter="fade">
                                      <p:cBhvr>
                                        <p:cTn id="7" dur="500"/>
                                        <p:tgtEl>
                                          <p:spTgt spid="1946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9463"/>
                                        </p:tgtEl>
                                        <p:attrNameLst>
                                          <p:attrName>style.visibility</p:attrName>
                                        </p:attrNameLst>
                                      </p:cBhvr>
                                      <p:to>
                                        <p:strVal val="visible"/>
                                      </p:to>
                                    </p:set>
                                    <p:animEffect transition="in" filter="fade">
                                      <p:cBhvr>
                                        <p:cTn id="12" dur="500"/>
                                        <p:tgtEl>
                                          <p:spTgt spid="1946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9464"/>
                                        </p:tgtEl>
                                        <p:attrNameLst>
                                          <p:attrName>style.visibility</p:attrName>
                                        </p:attrNameLst>
                                      </p:cBhvr>
                                      <p:to>
                                        <p:strVal val="visible"/>
                                      </p:to>
                                    </p:set>
                                    <p:animEffect transition="in" filter="fade">
                                      <p:cBhvr>
                                        <p:cTn id="17" dur="500"/>
                                        <p:tgtEl>
                                          <p:spTgt spid="1946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9465"/>
                                        </p:tgtEl>
                                        <p:attrNameLst>
                                          <p:attrName>style.visibility</p:attrName>
                                        </p:attrNameLst>
                                      </p:cBhvr>
                                      <p:to>
                                        <p:strVal val="visible"/>
                                      </p:to>
                                    </p:set>
                                    <p:animEffect transition="in" filter="fade">
                                      <p:cBhvr>
                                        <p:cTn id="22" dur="500"/>
                                        <p:tgtEl>
                                          <p:spTgt spid="194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descr="image0000017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13" y="-61913"/>
            <a:ext cx="5465763" cy="6943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5" descr="Perthshire"/>
          <p:cNvPicPr>
            <a:picLocks noChangeAspect="1" noChangeArrowheads="1"/>
          </p:cNvPicPr>
          <p:nvPr/>
        </p:nvPicPr>
        <p:blipFill>
          <a:blip r:embed="rId4">
            <a:extLst>
              <a:ext uri="{28A0092B-C50C-407E-A947-70E740481C1C}">
                <a14:useLocalDpi xmlns:a14="http://schemas.microsoft.com/office/drawing/2010/main" val="0"/>
              </a:ext>
            </a:extLst>
          </a:blip>
          <a:srcRect r="2284"/>
          <a:stretch>
            <a:fillRect/>
          </a:stretch>
        </p:blipFill>
        <p:spPr bwMode="auto">
          <a:xfrm>
            <a:off x="4619625" y="-17463"/>
            <a:ext cx="4576763" cy="6889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Text Box 6"/>
          <p:cNvSpPr txBox="1">
            <a:spLocks noChangeArrowheads="1"/>
          </p:cNvSpPr>
          <p:nvPr/>
        </p:nvSpPr>
        <p:spPr bwMode="auto">
          <a:xfrm>
            <a:off x="533400" y="228600"/>
            <a:ext cx="7118350" cy="64135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bg1"/>
                </a:solidFill>
                <a:latin typeface="Arial" charset="0"/>
                <a:cs typeface="Arial" charset="0"/>
              </a:defRPr>
            </a:lvl1pPr>
            <a:lvl2pPr marL="742950" indent="-285750" eaLnBrk="0" hangingPunct="0">
              <a:defRPr sz="2800">
                <a:solidFill>
                  <a:schemeClr val="bg1"/>
                </a:solidFill>
                <a:latin typeface="Arial" charset="0"/>
                <a:cs typeface="Arial" charset="0"/>
              </a:defRPr>
            </a:lvl2pPr>
            <a:lvl3pPr marL="1143000" indent="-228600" eaLnBrk="0" hangingPunct="0">
              <a:defRPr sz="2800">
                <a:solidFill>
                  <a:schemeClr val="bg1"/>
                </a:solidFill>
                <a:latin typeface="Arial" charset="0"/>
                <a:cs typeface="Arial" charset="0"/>
              </a:defRPr>
            </a:lvl3pPr>
            <a:lvl4pPr marL="1600200" indent="-228600" eaLnBrk="0" hangingPunct="0">
              <a:defRPr sz="2800">
                <a:solidFill>
                  <a:schemeClr val="bg1"/>
                </a:solidFill>
                <a:latin typeface="Arial" charset="0"/>
                <a:cs typeface="Arial" charset="0"/>
              </a:defRPr>
            </a:lvl4pPr>
            <a:lvl5pPr marL="2057400" indent="-228600" eaLnBrk="0" hangingPunct="0">
              <a:defRPr sz="2800">
                <a:solidFill>
                  <a:schemeClr val="bg1"/>
                </a:solidFill>
                <a:latin typeface="Arial" charset="0"/>
                <a:cs typeface="Arial" charset="0"/>
              </a:defRPr>
            </a:lvl5pPr>
            <a:lvl6pPr marL="2514600" indent="-228600" eaLnBrk="0" fontAlgn="base" hangingPunct="0">
              <a:spcBef>
                <a:spcPct val="0"/>
              </a:spcBef>
              <a:spcAft>
                <a:spcPct val="0"/>
              </a:spcAft>
              <a:defRPr sz="2800">
                <a:solidFill>
                  <a:schemeClr val="bg1"/>
                </a:solidFill>
                <a:latin typeface="Arial" charset="0"/>
                <a:cs typeface="Arial" charset="0"/>
              </a:defRPr>
            </a:lvl6pPr>
            <a:lvl7pPr marL="2971800" indent="-228600" eaLnBrk="0" fontAlgn="base" hangingPunct="0">
              <a:spcBef>
                <a:spcPct val="0"/>
              </a:spcBef>
              <a:spcAft>
                <a:spcPct val="0"/>
              </a:spcAft>
              <a:defRPr sz="2800">
                <a:solidFill>
                  <a:schemeClr val="bg1"/>
                </a:solidFill>
                <a:latin typeface="Arial" charset="0"/>
                <a:cs typeface="Arial" charset="0"/>
              </a:defRPr>
            </a:lvl7pPr>
            <a:lvl8pPr marL="3429000" indent="-228600" eaLnBrk="0" fontAlgn="base" hangingPunct="0">
              <a:spcBef>
                <a:spcPct val="0"/>
              </a:spcBef>
              <a:spcAft>
                <a:spcPct val="0"/>
              </a:spcAft>
              <a:defRPr sz="2800">
                <a:solidFill>
                  <a:schemeClr val="bg1"/>
                </a:solidFill>
                <a:latin typeface="Arial" charset="0"/>
                <a:cs typeface="Arial" charset="0"/>
              </a:defRPr>
            </a:lvl8pPr>
            <a:lvl9pPr marL="3886200" indent="-228600" eaLnBrk="0" fontAlgn="base" hangingPunct="0">
              <a:spcBef>
                <a:spcPct val="0"/>
              </a:spcBef>
              <a:spcAft>
                <a:spcPct val="0"/>
              </a:spcAft>
              <a:defRPr sz="2800">
                <a:solidFill>
                  <a:schemeClr val="bg1"/>
                </a:solidFill>
                <a:latin typeface="Arial" charset="0"/>
                <a:cs typeface="Arial" charset="0"/>
              </a:defRPr>
            </a:lvl9pPr>
          </a:lstStyle>
          <a:p>
            <a:pPr eaLnBrk="1" fontAlgn="base" hangingPunct="1">
              <a:spcBef>
                <a:spcPct val="0"/>
              </a:spcBef>
              <a:spcAft>
                <a:spcPct val="0"/>
              </a:spcAft>
            </a:pPr>
            <a:r>
              <a:rPr lang="en-US" sz="3600" b="1">
                <a:solidFill>
                  <a:srgbClr val="FFFFFF"/>
                </a:solidFill>
              </a:rPr>
              <a:t>Product of Cultural Background</a:t>
            </a:r>
          </a:p>
        </p:txBody>
      </p:sp>
      <p:sp>
        <p:nvSpPr>
          <p:cNvPr id="27655" name="Text Box 7"/>
          <p:cNvSpPr txBox="1">
            <a:spLocks noChangeArrowheads="1"/>
          </p:cNvSpPr>
          <p:nvPr/>
        </p:nvSpPr>
        <p:spPr bwMode="auto">
          <a:xfrm>
            <a:off x="2819400" y="5029200"/>
            <a:ext cx="5345113" cy="519113"/>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bg1"/>
                </a:solidFill>
                <a:latin typeface="Arial" charset="0"/>
                <a:cs typeface="Arial" charset="0"/>
              </a:defRPr>
            </a:lvl1pPr>
            <a:lvl2pPr marL="742950" indent="-285750" eaLnBrk="0" hangingPunct="0">
              <a:defRPr sz="2800">
                <a:solidFill>
                  <a:schemeClr val="bg1"/>
                </a:solidFill>
                <a:latin typeface="Arial" charset="0"/>
                <a:cs typeface="Arial" charset="0"/>
              </a:defRPr>
            </a:lvl2pPr>
            <a:lvl3pPr marL="1143000" indent="-228600" eaLnBrk="0" hangingPunct="0">
              <a:defRPr sz="2800">
                <a:solidFill>
                  <a:schemeClr val="bg1"/>
                </a:solidFill>
                <a:latin typeface="Arial" charset="0"/>
                <a:cs typeface="Arial" charset="0"/>
              </a:defRPr>
            </a:lvl3pPr>
            <a:lvl4pPr marL="1600200" indent="-228600" eaLnBrk="0" hangingPunct="0">
              <a:defRPr sz="2800">
                <a:solidFill>
                  <a:schemeClr val="bg1"/>
                </a:solidFill>
                <a:latin typeface="Arial" charset="0"/>
                <a:cs typeface="Arial" charset="0"/>
              </a:defRPr>
            </a:lvl4pPr>
            <a:lvl5pPr marL="2057400" indent="-228600" eaLnBrk="0" hangingPunct="0">
              <a:defRPr sz="2800">
                <a:solidFill>
                  <a:schemeClr val="bg1"/>
                </a:solidFill>
                <a:latin typeface="Arial" charset="0"/>
                <a:cs typeface="Arial" charset="0"/>
              </a:defRPr>
            </a:lvl5pPr>
            <a:lvl6pPr marL="2514600" indent="-228600" eaLnBrk="0" fontAlgn="base" hangingPunct="0">
              <a:spcBef>
                <a:spcPct val="0"/>
              </a:spcBef>
              <a:spcAft>
                <a:spcPct val="0"/>
              </a:spcAft>
              <a:defRPr sz="2800">
                <a:solidFill>
                  <a:schemeClr val="bg1"/>
                </a:solidFill>
                <a:latin typeface="Arial" charset="0"/>
                <a:cs typeface="Arial" charset="0"/>
              </a:defRPr>
            </a:lvl6pPr>
            <a:lvl7pPr marL="2971800" indent="-228600" eaLnBrk="0" fontAlgn="base" hangingPunct="0">
              <a:spcBef>
                <a:spcPct val="0"/>
              </a:spcBef>
              <a:spcAft>
                <a:spcPct val="0"/>
              </a:spcAft>
              <a:defRPr sz="2800">
                <a:solidFill>
                  <a:schemeClr val="bg1"/>
                </a:solidFill>
                <a:latin typeface="Arial" charset="0"/>
                <a:cs typeface="Arial" charset="0"/>
              </a:defRPr>
            </a:lvl7pPr>
            <a:lvl8pPr marL="3429000" indent="-228600" eaLnBrk="0" fontAlgn="base" hangingPunct="0">
              <a:spcBef>
                <a:spcPct val="0"/>
              </a:spcBef>
              <a:spcAft>
                <a:spcPct val="0"/>
              </a:spcAft>
              <a:defRPr sz="2800">
                <a:solidFill>
                  <a:schemeClr val="bg1"/>
                </a:solidFill>
                <a:latin typeface="Arial" charset="0"/>
                <a:cs typeface="Arial" charset="0"/>
              </a:defRPr>
            </a:lvl8pPr>
            <a:lvl9pPr marL="3886200" indent="-228600" eaLnBrk="0" fontAlgn="base" hangingPunct="0">
              <a:spcBef>
                <a:spcPct val="0"/>
              </a:spcBef>
              <a:spcAft>
                <a:spcPct val="0"/>
              </a:spcAft>
              <a:defRPr sz="2800">
                <a:solidFill>
                  <a:schemeClr val="bg1"/>
                </a:solidFill>
                <a:latin typeface="Arial" charset="0"/>
                <a:cs typeface="Arial" charset="0"/>
              </a:defRPr>
            </a:lvl9pPr>
          </a:lstStyle>
          <a:p>
            <a:pPr eaLnBrk="1" fontAlgn="base" hangingPunct="1">
              <a:spcBef>
                <a:spcPct val="0"/>
              </a:spcBef>
              <a:spcAft>
                <a:spcPct val="0"/>
              </a:spcAft>
            </a:pPr>
            <a:r>
              <a:rPr lang="en-US" b="1" dirty="0">
                <a:solidFill>
                  <a:srgbClr val="FFFFFF"/>
                </a:solidFill>
              </a:rPr>
              <a:t>Cultural Relativism of Religion</a:t>
            </a:r>
          </a:p>
        </p:txBody>
      </p:sp>
    </p:spTree>
    <p:extLst>
      <p:ext uri="{BB962C8B-B14F-4D97-AF65-F5344CB8AC3E}">
        <p14:creationId xmlns:p14="http://schemas.microsoft.com/office/powerpoint/2010/main" val="6606020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655"/>
                                        </p:tgtEl>
                                        <p:attrNameLst>
                                          <p:attrName>style.visibility</p:attrName>
                                        </p:attrNameLst>
                                      </p:cBhvr>
                                      <p:to>
                                        <p:strVal val="visible"/>
                                      </p:to>
                                    </p:set>
                                    <p:animEffect transition="in" filter="fade">
                                      <p:cBhvr>
                                        <p:cTn id="7" dur="500"/>
                                        <p:tgtEl>
                                          <p:spTgt spid="276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5"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800600"/>
            <a:ext cx="8229600" cy="1325563"/>
          </a:xfrm>
        </p:spPr>
        <p:txBody>
          <a:bodyPr/>
          <a:lstStyle/>
          <a:p>
            <a:r>
              <a:rPr lang="en-US" b="1" dirty="0" smtClean="0">
                <a:solidFill>
                  <a:schemeClr val="accent2">
                    <a:lumMod val="75000"/>
                  </a:schemeClr>
                </a:solidFill>
              </a:rPr>
              <a:t>You knelt in obedience and submission</a:t>
            </a:r>
          </a:p>
          <a:p>
            <a:r>
              <a:rPr lang="en-US" b="1" dirty="0" smtClean="0">
                <a:solidFill>
                  <a:schemeClr val="accent2">
                    <a:lumMod val="75000"/>
                  </a:schemeClr>
                </a:solidFill>
              </a:rPr>
              <a:t>Like you lived in a castle</a:t>
            </a:r>
          </a:p>
          <a:p>
            <a:r>
              <a:rPr lang="en-US" b="1" dirty="0" smtClean="0">
                <a:solidFill>
                  <a:schemeClr val="accent2">
                    <a:lumMod val="75000"/>
                  </a:schemeClr>
                </a:solidFill>
              </a:rPr>
              <a:t>Close-knit, safe feeling</a:t>
            </a:r>
            <a:endParaRPr lang="en-US" b="1" dirty="0">
              <a:solidFill>
                <a:schemeClr val="accent2">
                  <a:lumMod val="75000"/>
                </a:schemeClr>
              </a:solidFill>
            </a:endParaRP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886" y="145473"/>
            <a:ext cx="7429500" cy="41814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657600" y="4003782"/>
            <a:ext cx="5486400" cy="646331"/>
          </a:xfrm>
          <a:prstGeom prst="rect">
            <a:avLst/>
          </a:prstGeom>
          <a:blipFill>
            <a:blip r:embed="rId3"/>
            <a:tile tx="0" ty="0" sx="100000" sy="100000" flip="none" algn="tl"/>
          </a:blipFill>
        </p:spPr>
        <p:txBody>
          <a:bodyPr wrap="square" lIns="91440" tIns="45720" rIns="91440" bIns="45720">
            <a:spAutoFit/>
          </a:bodyPr>
          <a:lstStyle/>
          <a:p>
            <a:pPr algn="ctr"/>
            <a:r>
              <a:rPr lang="en-US" sz="36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“I loved being Catholic”</a:t>
            </a:r>
            <a:endParaRPr lang="en-US" sz="36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3820814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48836" name="Picture 4" descr="Holiday UK 0809 20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34751" y="152400"/>
            <a:ext cx="4915286" cy="655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48837" name="Picture 5" descr="Holiday UK 0809 21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158" t="5670" r="9516"/>
          <a:stretch/>
        </p:blipFill>
        <p:spPr bwMode="auto">
          <a:xfrm>
            <a:off x="5715000" y="833438"/>
            <a:ext cx="3075709" cy="48148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80254368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4800600"/>
            <a:ext cx="8001000" cy="1325563"/>
          </a:xfrm>
        </p:spPr>
        <p:txBody>
          <a:bodyPr/>
          <a:lstStyle/>
          <a:p>
            <a:r>
              <a:rPr lang="en-US" sz="2800" b="1" dirty="0" smtClean="0">
                <a:solidFill>
                  <a:schemeClr val="accent2">
                    <a:lumMod val="75000"/>
                  </a:schemeClr>
                </a:solidFill>
              </a:rPr>
              <a:t>Hated that </a:t>
            </a:r>
            <a:r>
              <a:rPr lang="en-US" sz="2800" b="1" dirty="0" err="1" smtClean="0">
                <a:solidFill>
                  <a:schemeClr val="accent2">
                    <a:lumMod val="75000"/>
                  </a:schemeClr>
                </a:solidFill>
              </a:rPr>
              <a:t>Mulan</a:t>
            </a:r>
            <a:r>
              <a:rPr lang="en-US" sz="2800" b="1" dirty="0" smtClean="0">
                <a:solidFill>
                  <a:schemeClr val="accent2">
                    <a:lumMod val="75000"/>
                  </a:schemeClr>
                </a:solidFill>
              </a:rPr>
              <a:t> was taking what I said as absolute truth</a:t>
            </a:r>
          </a:p>
          <a:p>
            <a:r>
              <a:rPr lang="en-US" sz="2800" b="1" dirty="0" smtClean="0">
                <a:solidFill>
                  <a:schemeClr val="accent2">
                    <a:lumMod val="75000"/>
                  </a:schemeClr>
                </a:solidFill>
              </a:rPr>
              <a:t>Our job is to socialize our kids, they have evolved to look to us for answers</a:t>
            </a: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886" y="145473"/>
            <a:ext cx="7429500" cy="41814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657600" y="4003782"/>
            <a:ext cx="5486400" cy="646331"/>
          </a:xfrm>
          <a:prstGeom prst="rect">
            <a:avLst/>
          </a:prstGeom>
          <a:blipFill>
            <a:blip r:embed="rId3"/>
            <a:tile tx="0" ty="0" sx="100000" sy="100000" flip="none" algn="tl"/>
          </a:blipFill>
        </p:spPr>
        <p:txBody>
          <a:bodyPr wrap="square" lIns="91440" tIns="45720" rIns="91440" bIns="45720">
            <a:spAutoFit/>
          </a:bodyPr>
          <a:lstStyle/>
          <a:p>
            <a:pPr algn="ctr"/>
            <a:r>
              <a:rPr lang="en-US" sz="3600" b="1" dirty="0" smtClean="0">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rPr>
              <a:t>“What We Believe”</a:t>
            </a:r>
            <a:endParaRPr lang="en-US" sz="3600" b="1" dirty="0">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72796547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91886" y="4800600"/>
            <a:ext cx="7429500" cy="1325563"/>
          </a:xfrm>
        </p:spPr>
        <p:txBody>
          <a:bodyPr/>
          <a:lstStyle/>
          <a:p>
            <a:r>
              <a:rPr lang="en-US" b="1" dirty="0" smtClean="0">
                <a:solidFill>
                  <a:schemeClr val="accent2">
                    <a:lumMod val="75000"/>
                  </a:schemeClr>
                </a:solidFill>
              </a:rPr>
              <a:t>It’s expedient to pressure children to conform</a:t>
            </a:r>
          </a:p>
          <a:p>
            <a:r>
              <a:rPr lang="en-US" b="1" dirty="0" smtClean="0">
                <a:solidFill>
                  <a:schemeClr val="accent2">
                    <a:lumMod val="75000"/>
                  </a:schemeClr>
                </a:solidFill>
              </a:rPr>
              <a:t>It encourages community</a:t>
            </a:r>
          </a:p>
          <a:p>
            <a:endParaRPr lang="en-US" sz="2800" b="1" dirty="0" smtClean="0">
              <a:solidFill>
                <a:schemeClr val="accent2">
                  <a:lumMod val="75000"/>
                </a:schemeClr>
              </a:solidFill>
            </a:endParaRP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886" y="145473"/>
            <a:ext cx="7429500" cy="41814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657600" y="4003782"/>
            <a:ext cx="5486400" cy="646331"/>
          </a:xfrm>
          <a:prstGeom prst="rect">
            <a:avLst/>
          </a:prstGeom>
          <a:blipFill>
            <a:blip r:embed="rId3"/>
            <a:tile tx="0" ty="0" sx="100000" sy="100000" flip="none" algn="tl"/>
          </a:blipFill>
        </p:spPr>
        <p:txBody>
          <a:bodyPr wrap="square" lIns="91440" tIns="45720" rIns="91440" bIns="45720">
            <a:spAutoFit/>
          </a:bodyPr>
          <a:lstStyle/>
          <a:p>
            <a:pPr algn="ctr"/>
            <a:r>
              <a:rPr lang="en-US" sz="3600" b="1" dirty="0" smtClean="0">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rPr>
              <a:t>“What We Believe”</a:t>
            </a:r>
            <a:endParaRPr lang="en-US" sz="3600" b="1" dirty="0">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135458833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5" name="Rectangle 3"/>
          <p:cNvSpPr>
            <a:spLocks noGrp="1" noChangeArrowheads="1"/>
          </p:cNvSpPr>
          <p:nvPr>
            <p:ph type="body" sz="half" idx="1"/>
          </p:nvPr>
        </p:nvSpPr>
        <p:spPr>
          <a:xfrm>
            <a:off x="381000" y="1676400"/>
            <a:ext cx="4572000" cy="4800600"/>
          </a:xfrm>
        </p:spPr>
        <p:txBody>
          <a:bodyPr/>
          <a:lstStyle/>
          <a:p>
            <a:pPr>
              <a:lnSpc>
                <a:spcPct val="90000"/>
              </a:lnSpc>
            </a:pPr>
            <a:r>
              <a:rPr lang="en-US" sz="2800" b="1" dirty="0">
                <a:solidFill>
                  <a:srgbClr val="C00000"/>
                </a:solidFill>
                <a:latin typeface="Arial" charset="0"/>
              </a:rPr>
              <a:t>Conforming </a:t>
            </a:r>
            <a:r>
              <a:rPr lang="en-US" sz="2800" b="1" dirty="0" smtClean="0">
                <a:solidFill>
                  <a:srgbClr val="C00000"/>
                </a:solidFill>
                <a:latin typeface="Arial" charset="0"/>
              </a:rPr>
              <a:t>to </a:t>
            </a:r>
            <a:r>
              <a:rPr lang="en-US" sz="2800" b="1" dirty="0">
                <a:solidFill>
                  <a:srgbClr val="C00000"/>
                </a:solidFill>
                <a:latin typeface="Arial" charset="0"/>
              </a:rPr>
              <a:t>dictates of authority figures had advantages</a:t>
            </a:r>
          </a:p>
          <a:p>
            <a:pPr>
              <a:lnSpc>
                <a:spcPct val="90000"/>
              </a:lnSpc>
            </a:pPr>
            <a:r>
              <a:rPr lang="en-US" sz="2800" b="1" dirty="0">
                <a:solidFill>
                  <a:srgbClr val="C00000"/>
                </a:solidFill>
                <a:latin typeface="Arial" charset="0"/>
              </a:rPr>
              <a:t>P</a:t>
            </a:r>
            <a:r>
              <a:rPr lang="en-US" sz="2800" b="1" dirty="0" smtClean="0">
                <a:solidFill>
                  <a:srgbClr val="C00000"/>
                </a:solidFill>
                <a:latin typeface="Arial" charset="0"/>
              </a:rPr>
              <a:t>arents</a:t>
            </a:r>
            <a:r>
              <a:rPr lang="en-US" sz="2800" b="1" dirty="0">
                <a:solidFill>
                  <a:srgbClr val="C00000"/>
                </a:solidFill>
                <a:latin typeface="Arial" charset="0"/>
              </a:rPr>
              <a:t>, </a:t>
            </a:r>
            <a:r>
              <a:rPr lang="en-US" sz="2800" b="1" dirty="0" smtClean="0">
                <a:solidFill>
                  <a:srgbClr val="C00000"/>
                </a:solidFill>
                <a:latin typeface="Arial" charset="0"/>
              </a:rPr>
              <a:t>teachers </a:t>
            </a:r>
            <a:r>
              <a:rPr lang="en-US" sz="2800" b="1" dirty="0">
                <a:solidFill>
                  <a:srgbClr val="C00000"/>
                </a:solidFill>
                <a:latin typeface="Arial" charset="0"/>
              </a:rPr>
              <a:t>knew more than we </a:t>
            </a:r>
            <a:r>
              <a:rPr lang="en-US" sz="2800" b="1" dirty="0" smtClean="0">
                <a:solidFill>
                  <a:srgbClr val="C00000"/>
                </a:solidFill>
                <a:latin typeface="Arial" charset="0"/>
              </a:rPr>
              <a:t>did</a:t>
            </a:r>
          </a:p>
          <a:p>
            <a:pPr>
              <a:lnSpc>
                <a:spcPct val="90000"/>
              </a:lnSpc>
            </a:pPr>
            <a:r>
              <a:rPr lang="en-US" sz="2800" b="1" dirty="0">
                <a:solidFill>
                  <a:srgbClr val="C00000"/>
                </a:solidFill>
                <a:latin typeface="Arial" charset="0"/>
              </a:rPr>
              <a:t>F</a:t>
            </a:r>
            <a:r>
              <a:rPr lang="en-US" sz="2800" b="1" dirty="0" smtClean="0">
                <a:solidFill>
                  <a:srgbClr val="C00000"/>
                </a:solidFill>
                <a:latin typeface="Arial" charset="0"/>
              </a:rPr>
              <a:t>ollowing </a:t>
            </a:r>
            <a:r>
              <a:rPr lang="en-US" sz="2800" b="1" dirty="0">
                <a:solidFill>
                  <a:srgbClr val="C00000"/>
                </a:solidFill>
                <a:latin typeface="Arial" charset="0"/>
              </a:rPr>
              <a:t>their advice was beneficial</a:t>
            </a:r>
          </a:p>
          <a:p>
            <a:pPr>
              <a:lnSpc>
                <a:spcPct val="90000"/>
              </a:lnSpc>
            </a:pPr>
            <a:r>
              <a:rPr lang="en-US" sz="2800" b="1" dirty="0">
                <a:solidFill>
                  <a:srgbClr val="C00000"/>
                </a:solidFill>
                <a:latin typeface="Arial" charset="0"/>
              </a:rPr>
              <a:t>Their positions speak of greater access to information and power</a:t>
            </a:r>
          </a:p>
        </p:txBody>
      </p:sp>
      <p:pic>
        <p:nvPicPr>
          <p:cNvPr id="18438" name="Picture 6" descr="Wise_King_Solomon"/>
          <p:cNvPicPr>
            <a:picLocks noChangeAspect="1" noChangeArrowheads="1"/>
          </p:cNvPicPr>
          <p:nvPr/>
        </p:nvPicPr>
        <p:blipFill>
          <a:blip r:embed="rId3">
            <a:extLst>
              <a:ext uri="{28A0092B-C50C-407E-A947-70E740481C1C}">
                <a14:useLocalDpi xmlns:a14="http://schemas.microsoft.com/office/drawing/2010/main" val="0"/>
              </a:ext>
            </a:extLst>
          </a:blip>
          <a:srcRect l="6140" t="1480" r="6364" b="5263"/>
          <a:stretch>
            <a:fillRect/>
          </a:stretch>
        </p:blipFill>
        <p:spPr bwMode="auto">
          <a:xfrm>
            <a:off x="5029200" y="914400"/>
            <a:ext cx="3860800" cy="4800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4" name="Rectangle 3"/>
          <p:cNvSpPr/>
          <p:nvPr/>
        </p:nvSpPr>
        <p:spPr>
          <a:xfrm>
            <a:off x="0" y="457200"/>
            <a:ext cx="4572000" cy="1015663"/>
          </a:xfrm>
          <a:prstGeom prst="rect">
            <a:avLst/>
          </a:prstGeom>
          <a:blipFill>
            <a:blip r:embed="rId4"/>
            <a:tile tx="0" ty="0" sx="100000" sy="100000" flip="none" algn="tl"/>
          </a:blipFill>
        </p:spPr>
        <p:txBody>
          <a:bodyPr wrap="square" lIns="91440" tIns="45720" rIns="91440" bIns="45720">
            <a:spAutoFit/>
          </a:bodyPr>
          <a:lstStyle/>
          <a:p>
            <a:pPr algn="ctr"/>
            <a:r>
              <a:rPr lang="en-US" sz="6000" b="1"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Obedience</a:t>
            </a:r>
            <a:endParaRPr lang="en-US" sz="60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315859081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919" r="5814"/>
          <a:stretch/>
        </p:blipFill>
        <p:spPr bwMode="auto">
          <a:xfrm>
            <a:off x="0" y="0"/>
            <a:ext cx="918645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76200" y="4495800"/>
            <a:ext cx="4800600" cy="1569660"/>
          </a:xfrm>
          <a:prstGeom prst="rect">
            <a:avLst/>
          </a:prstGeom>
          <a:blipFill>
            <a:blip r:embed="rId3"/>
            <a:tile tx="0" ty="0" sx="100000" sy="100000" flip="none" algn="tl"/>
          </a:blipFill>
        </p:spPr>
        <p:txBody>
          <a:bodyPr wrap="square" lIns="91440" tIns="45720" rIns="91440" bIns="45720">
            <a:spAutoFit/>
          </a:bodyPr>
          <a:lstStyle/>
          <a:p>
            <a:pPr algn="ctr"/>
            <a:r>
              <a:rPr lang="en-US" sz="48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“I have to say it Because it’s nice”</a:t>
            </a:r>
            <a:endParaRPr lang="en-US" sz="48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Tree>
    <p:extLst>
      <p:ext uri="{BB962C8B-B14F-4D97-AF65-F5344CB8AC3E}">
        <p14:creationId xmlns:p14="http://schemas.microsoft.com/office/powerpoint/2010/main" val="355720954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466" name="Rectangle 2"/>
          <p:cNvSpPr>
            <a:spLocks noGrp="1" noChangeArrowheads="1"/>
          </p:cNvSpPr>
          <p:nvPr>
            <p:ph type="body" sz="half" idx="1"/>
          </p:nvPr>
        </p:nvSpPr>
        <p:spPr>
          <a:xfrm>
            <a:off x="544513" y="1600200"/>
            <a:ext cx="4267200" cy="4616450"/>
          </a:xfrm>
        </p:spPr>
        <p:txBody>
          <a:bodyPr>
            <a:normAutofit/>
          </a:bodyPr>
          <a:lstStyle/>
          <a:p>
            <a:r>
              <a:rPr lang="en-US" b="1" dirty="0">
                <a:solidFill>
                  <a:srgbClr val="002060"/>
                </a:solidFill>
              </a:rPr>
              <a:t>We view a behavior as correct in a given situation to the degree we see others performing it</a:t>
            </a:r>
          </a:p>
          <a:p>
            <a:r>
              <a:rPr lang="en-US" b="1" dirty="0">
                <a:solidFill>
                  <a:srgbClr val="002060"/>
                </a:solidFill>
              </a:rPr>
              <a:t>A convenient shortcut for determining the way to </a:t>
            </a:r>
            <a:r>
              <a:rPr lang="en-US" b="1" dirty="0" smtClean="0">
                <a:solidFill>
                  <a:srgbClr val="002060"/>
                </a:solidFill>
              </a:rPr>
              <a:t>behave</a:t>
            </a:r>
            <a:endParaRPr lang="en-US" b="1" dirty="0">
              <a:solidFill>
                <a:srgbClr val="002060"/>
              </a:solidFill>
            </a:endParaRPr>
          </a:p>
        </p:txBody>
      </p:sp>
      <p:pic>
        <p:nvPicPr>
          <p:cNvPr id="62467" name="Picture 3" descr="Lemming"/>
          <p:cNvPicPr>
            <a:picLocks noChangeAspect="1" noChangeArrowheads="1"/>
          </p:cNvPicPr>
          <p:nvPr/>
        </p:nvPicPr>
        <p:blipFill rotWithShape="1">
          <a:blip r:embed="rId3">
            <a:extLst>
              <a:ext uri="{28A0092B-C50C-407E-A947-70E740481C1C}">
                <a14:useLocalDpi xmlns:a14="http://schemas.microsoft.com/office/drawing/2010/main" val="0"/>
              </a:ext>
            </a:extLst>
          </a:blip>
          <a:srcRect l="2542" r="8823"/>
          <a:stretch/>
        </p:blipFill>
        <p:spPr bwMode="auto">
          <a:xfrm>
            <a:off x="4811714" y="558800"/>
            <a:ext cx="3888942" cy="56578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926" y="457200"/>
            <a:ext cx="5022274" cy="1015663"/>
          </a:xfrm>
          <a:prstGeom prst="rect">
            <a:avLst/>
          </a:prstGeom>
          <a:blipFill>
            <a:blip r:embed="rId4"/>
            <a:tile tx="0" ty="0" sx="100000" sy="100000" flip="none" algn="tl"/>
          </a:blipFill>
        </p:spPr>
        <p:txBody>
          <a:bodyPr wrap="square" lIns="91440" tIns="45720" rIns="91440" bIns="45720">
            <a:spAutoFit/>
          </a:bodyPr>
          <a:lstStyle/>
          <a:p>
            <a:pPr algn="ctr"/>
            <a:r>
              <a:rPr lang="en-US" sz="60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Social Proof</a:t>
            </a:r>
            <a:endParaRPr lang="en-US" sz="6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Tree>
    <p:extLst>
      <p:ext uri="{BB962C8B-B14F-4D97-AF65-F5344CB8AC3E}">
        <p14:creationId xmlns:p14="http://schemas.microsoft.com/office/powerpoint/2010/main" val="117549168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7" name="Picture 5" descr="billyGrahamPreaching_pri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533400"/>
            <a:ext cx="8181975" cy="54197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167571358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7" name="Rectangle 3"/>
          <p:cNvSpPr>
            <a:spLocks noGrp="1" noChangeArrowheads="1"/>
          </p:cNvSpPr>
          <p:nvPr>
            <p:ph type="body" sz="half" idx="1"/>
          </p:nvPr>
        </p:nvSpPr>
        <p:spPr>
          <a:xfrm>
            <a:off x="228600" y="533400"/>
            <a:ext cx="4267200" cy="6019800"/>
          </a:xfrm>
        </p:spPr>
        <p:txBody>
          <a:bodyPr/>
          <a:lstStyle/>
          <a:p>
            <a:pPr>
              <a:lnSpc>
                <a:spcPct val="90000"/>
              </a:lnSpc>
            </a:pPr>
            <a:r>
              <a:rPr lang="en-US" sz="2800" b="1" dirty="0">
                <a:solidFill>
                  <a:srgbClr val="002060"/>
                </a:solidFill>
                <a:latin typeface="Arial" charset="0"/>
              </a:rPr>
              <a:t>Evangelical preachers seed their audience with ringers</a:t>
            </a:r>
          </a:p>
          <a:p>
            <a:pPr>
              <a:lnSpc>
                <a:spcPct val="90000"/>
              </a:lnSpc>
            </a:pPr>
            <a:r>
              <a:rPr lang="en-US" sz="2800" b="1" dirty="0">
                <a:solidFill>
                  <a:srgbClr val="002060"/>
                </a:solidFill>
                <a:latin typeface="Arial" charset="0"/>
              </a:rPr>
              <a:t>“By the time Billy Graham arrives in town and makes his alter call, an army of 6,000 wait with instructions on when to come forth at varying intervals to create the impression of spontaneous mass outpouring”</a:t>
            </a:r>
          </a:p>
        </p:txBody>
      </p:sp>
      <p:pic>
        <p:nvPicPr>
          <p:cNvPr id="11274" name="Picture 10" descr="mission_zo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3733800"/>
            <a:ext cx="4438650" cy="28479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1276" name="Picture 12" descr="graham"/>
          <p:cNvPicPr>
            <a:picLocks noChangeAspect="1" noChangeArrowheads="1"/>
          </p:cNvPicPr>
          <p:nvPr/>
        </p:nvPicPr>
        <p:blipFill>
          <a:blip r:embed="rId4">
            <a:extLst>
              <a:ext uri="{28A0092B-C50C-407E-A947-70E740481C1C}">
                <a14:useLocalDpi xmlns:a14="http://schemas.microsoft.com/office/drawing/2010/main" val="0"/>
              </a:ext>
            </a:extLst>
          </a:blip>
          <a:srcRect l="1666" t="1750" r="1666" b="2005"/>
          <a:stretch>
            <a:fillRect/>
          </a:stretch>
        </p:blipFill>
        <p:spPr bwMode="auto">
          <a:xfrm>
            <a:off x="4800600" y="228600"/>
            <a:ext cx="3886200" cy="36861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49972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267">
                                            <p:txEl>
                                              <p:pRg st="1" end="1"/>
                                            </p:txEl>
                                          </p:spTgt>
                                        </p:tgtEl>
                                        <p:attrNameLst>
                                          <p:attrName>style.visibility</p:attrName>
                                        </p:attrNameLst>
                                      </p:cBhvr>
                                      <p:to>
                                        <p:strVal val="visible"/>
                                      </p:to>
                                    </p:set>
                                    <p:animEffect transition="in" filter="fade">
                                      <p:cBhvr>
                                        <p:cTn id="7" dur="500"/>
                                        <p:tgtEl>
                                          <p:spTgt spid="1126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uiExpand="1" build="p"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114800" y="381000"/>
            <a:ext cx="4800600" cy="1295400"/>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charset="0"/>
              </a:rPr>
              <a:t>Jonestown 1978</a:t>
            </a:r>
          </a:p>
        </p:txBody>
      </p:sp>
      <p:sp>
        <p:nvSpPr>
          <p:cNvPr id="16388" name="Rectangle 4"/>
          <p:cNvSpPr>
            <a:spLocks noGrp="1" noChangeArrowheads="1"/>
          </p:cNvSpPr>
          <p:nvPr>
            <p:ph type="body" sz="half" idx="2"/>
          </p:nvPr>
        </p:nvSpPr>
        <p:spPr>
          <a:xfrm>
            <a:off x="4191000" y="1524000"/>
            <a:ext cx="4648200" cy="3441700"/>
          </a:xfrm>
        </p:spPr>
        <p:txBody>
          <a:bodyPr/>
          <a:lstStyle/>
          <a:p>
            <a:pPr>
              <a:lnSpc>
                <a:spcPct val="90000"/>
              </a:lnSpc>
            </a:pPr>
            <a:r>
              <a:rPr lang="en-US" sz="2800" b="1" dirty="0">
                <a:solidFill>
                  <a:schemeClr val="accent2">
                    <a:lumMod val="75000"/>
                  </a:schemeClr>
                </a:solidFill>
                <a:latin typeface="Arial" charset="0"/>
              </a:rPr>
              <a:t>Jim Jones relocated The People’s Temple from San Francisco to the jungles of Guyana, South America</a:t>
            </a:r>
          </a:p>
          <a:p>
            <a:pPr>
              <a:lnSpc>
                <a:spcPct val="90000"/>
              </a:lnSpc>
            </a:pPr>
            <a:r>
              <a:rPr lang="en-US" sz="2800" b="1" dirty="0">
                <a:solidFill>
                  <a:schemeClr val="accent2">
                    <a:lumMod val="75000"/>
                  </a:schemeClr>
                </a:solidFill>
                <a:latin typeface="Arial" charset="0"/>
              </a:rPr>
              <a:t>Followers convinced suicide was the correct conduct—social proof</a:t>
            </a:r>
          </a:p>
        </p:txBody>
      </p:sp>
      <p:pic>
        <p:nvPicPr>
          <p:cNvPr id="16391" name="Picture 7" descr="Jonestown"/>
          <p:cNvPicPr>
            <a:picLocks noGrp="1" noChangeAspect="1" noChangeArrowheads="1"/>
          </p:cNvPicPr>
          <p:nvPr>
            <p:ph type="clipArt" sz="half" idx="1"/>
          </p:nvPr>
        </p:nvPicPr>
        <p:blipFill>
          <a:blip r:embed="rId3">
            <a:extLst>
              <a:ext uri="{28A0092B-C50C-407E-A947-70E740481C1C}">
                <a14:useLocalDpi xmlns:a14="http://schemas.microsoft.com/office/drawing/2010/main" val="0"/>
              </a:ext>
            </a:extLst>
          </a:blip>
          <a:srcRect/>
          <a:stretch>
            <a:fillRect/>
          </a:stretch>
        </p:blipFill>
        <p:spPr>
          <a:xfrm>
            <a:off x="304800" y="381000"/>
            <a:ext cx="3725863" cy="6019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1" name="Picture 17" descr="1101781204_4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988" y="914400"/>
            <a:ext cx="3810000" cy="5019675"/>
          </a:xfrm>
          <a:prstGeom prst="rect">
            <a:avLst/>
          </a:prstGeom>
          <a:noFill/>
          <a:extLst>
            <a:ext uri="{909E8E84-426E-40DD-AFC4-6F175D3DCCD1}">
              <a14:hiddenFill xmlns:a14="http://schemas.microsoft.com/office/drawing/2010/main">
                <a:solidFill>
                  <a:srgbClr val="FFFFFF"/>
                </a:solidFill>
              </a14:hiddenFill>
            </a:ext>
          </a:extLst>
        </p:spPr>
      </p:pic>
      <p:pic>
        <p:nvPicPr>
          <p:cNvPr id="16402" name="Picture 18"/>
          <p:cNvPicPr>
            <a:picLocks noChangeAspect="1" noChangeArrowheads="1"/>
          </p:cNvPicPr>
          <p:nvPr/>
        </p:nvPicPr>
        <p:blipFill>
          <a:blip r:embed="rId5">
            <a:extLst>
              <a:ext uri="{28A0092B-C50C-407E-A947-70E740481C1C}">
                <a14:useLocalDpi xmlns:a14="http://schemas.microsoft.com/office/drawing/2010/main" val="0"/>
              </a:ext>
            </a:extLst>
          </a:blip>
          <a:srcRect l="18018" t="33203" r="19775" b="30664"/>
          <a:stretch>
            <a:fillRect/>
          </a:stretch>
        </p:blipFill>
        <p:spPr bwMode="auto">
          <a:xfrm>
            <a:off x="4572000" y="4870257"/>
            <a:ext cx="4572000" cy="1990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94308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6401"/>
                                        </p:tgtEl>
                                        <p:attrNameLst>
                                          <p:attrName>style.visibility</p:attrName>
                                        </p:attrNameLst>
                                      </p:cBhvr>
                                      <p:to>
                                        <p:strVal val="visible"/>
                                      </p:to>
                                    </p:set>
                                    <p:animEffect transition="in" filter="fade">
                                      <p:cBhvr>
                                        <p:cTn id="7" dur="500"/>
                                        <p:tgtEl>
                                          <p:spTgt spid="1640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388">
                                            <p:txEl>
                                              <p:pRg st="1" end="1"/>
                                            </p:txEl>
                                          </p:spTgt>
                                        </p:tgtEl>
                                        <p:attrNameLst>
                                          <p:attrName>style.visibility</p:attrName>
                                        </p:attrNameLst>
                                      </p:cBhvr>
                                      <p:to>
                                        <p:strVal val="visible"/>
                                      </p:to>
                                    </p:set>
                                    <p:animEffect transition="in" filter="fade">
                                      <p:cBhvr>
                                        <p:cTn id="12" dur="500"/>
                                        <p:tgtEl>
                                          <p:spTgt spid="1638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uiExpand="1" build="p"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8" name="Picture 4" descr="1568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609600"/>
            <a:ext cx="4000500" cy="55340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7589" name="Text Box 5"/>
          <p:cNvSpPr txBox="1">
            <a:spLocks noChangeArrowheads="1"/>
          </p:cNvSpPr>
          <p:nvPr/>
        </p:nvSpPr>
        <p:spPr bwMode="auto">
          <a:xfrm>
            <a:off x="4572000" y="1752600"/>
            <a:ext cx="4191000"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3200" b="1" dirty="0" smtClean="0">
                <a:solidFill>
                  <a:schemeClr val="accent1">
                    <a:lumMod val="50000"/>
                  </a:schemeClr>
                </a:solidFill>
                <a:latin typeface="Arial" charset="0"/>
              </a:rPr>
              <a:t> “Learned</a:t>
            </a:r>
            <a:r>
              <a:rPr lang="en-US" sz="3200" b="1" dirty="0">
                <a:solidFill>
                  <a:schemeClr val="accent1">
                    <a:lumMod val="50000"/>
                  </a:schemeClr>
                </a:solidFill>
                <a:latin typeface="Arial" charset="0"/>
              </a:rPr>
              <a:t>” from watching others that patient turn taking was the correct behavior</a:t>
            </a:r>
          </a:p>
        </p:txBody>
      </p:sp>
    </p:spTree>
    <p:extLst>
      <p:ext uri="{BB962C8B-B14F-4D97-AF65-F5344CB8AC3E}">
        <p14:creationId xmlns:p14="http://schemas.microsoft.com/office/powerpoint/2010/main" val="325157975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492930526_140424b078"/>
          <p:cNvPicPr>
            <a:picLocks noChangeAspect="1" noChangeArrowheads="1"/>
          </p:cNvPicPr>
          <p:nvPr/>
        </p:nvPicPr>
        <p:blipFill>
          <a:blip r:embed="rId3">
            <a:extLst>
              <a:ext uri="{28A0092B-C50C-407E-A947-70E740481C1C}">
                <a14:useLocalDpi xmlns:a14="http://schemas.microsoft.com/office/drawing/2010/main" val="0"/>
              </a:ext>
            </a:extLst>
          </a:blip>
          <a:srcRect b="2966"/>
          <a:stretch>
            <a:fillRect/>
          </a:stretch>
        </p:blipFill>
        <p:spPr bwMode="auto">
          <a:xfrm>
            <a:off x="4679950" y="685800"/>
            <a:ext cx="4019550" cy="50006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22210" name="Picture 2" descr="Worst Instincts"/>
          <p:cNvPicPr>
            <a:picLocks noChangeAspect="1" noChangeArrowheads="1"/>
          </p:cNvPicPr>
          <p:nvPr/>
        </p:nvPicPr>
        <p:blipFill>
          <a:blip r:embed="rId4" cstate="print">
            <a:extLst>
              <a:ext uri="{28A0092B-C50C-407E-A947-70E740481C1C}">
                <a14:useLocalDpi xmlns:a14="http://schemas.microsoft.com/office/drawing/2010/main" val="0"/>
              </a:ext>
            </a:extLst>
          </a:blip>
          <a:srcRect r="1790" b="1128"/>
          <a:stretch>
            <a:fillRect/>
          </a:stretch>
        </p:blipFill>
        <p:spPr bwMode="auto">
          <a:xfrm>
            <a:off x="-53976" y="-76200"/>
            <a:ext cx="4549775" cy="70260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22211" name="Picture 3" descr="kamin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2590800"/>
            <a:ext cx="1905000" cy="1895475"/>
          </a:xfrm>
          <a:prstGeom prst="rect">
            <a:avLst/>
          </a:prstGeom>
          <a:noFill/>
          <a:extLst>
            <a:ext uri="{909E8E84-426E-40DD-AFC4-6F175D3DCCD1}">
              <a14:hiddenFill xmlns:a14="http://schemas.microsoft.com/office/drawing/2010/main">
                <a:solidFill>
                  <a:srgbClr val="FFFFFF"/>
                </a:solidFill>
              </a14:hiddenFill>
            </a:ext>
          </a:extLst>
        </p:spPr>
      </p:pic>
      <p:sp>
        <p:nvSpPr>
          <p:cNvPr id="222212" name="Text Box 4"/>
          <p:cNvSpPr txBox="1">
            <a:spLocks noChangeArrowheads="1"/>
          </p:cNvSpPr>
          <p:nvPr/>
        </p:nvSpPr>
        <p:spPr bwMode="auto">
          <a:xfrm>
            <a:off x="5188527" y="5741843"/>
            <a:ext cx="271619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2800" b="1" dirty="0" smtClean="0">
                <a:solidFill>
                  <a:srgbClr val="002060"/>
                </a:solidFill>
              </a:rPr>
              <a:t>Anthony Romero</a:t>
            </a:r>
          </a:p>
        </p:txBody>
      </p:sp>
      <p:sp>
        <p:nvSpPr>
          <p:cNvPr id="222214" name="Text Box 6"/>
          <p:cNvSpPr txBox="1">
            <a:spLocks noChangeArrowheads="1"/>
          </p:cNvSpPr>
          <p:nvPr/>
        </p:nvSpPr>
        <p:spPr bwMode="auto">
          <a:xfrm rot="-660212">
            <a:off x="4953000" y="3429000"/>
            <a:ext cx="3768725" cy="579438"/>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3200" b="1" dirty="0" smtClean="0">
                <a:solidFill>
                  <a:schemeClr val="bg1"/>
                </a:solidFill>
              </a:rPr>
              <a:t>Cult of Personality</a:t>
            </a:r>
          </a:p>
        </p:txBody>
      </p:sp>
    </p:spTree>
    <p:extLst>
      <p:ext uri="{BB962C8B-B14F-4D97-AF65-F5344CB8AC3E}">
        <p14:creationId xmlns:p14="http://schemas.microsoft.com/office/powerpoint/2010/main" val="32241551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45" r="6655"/>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13502"/>
          <a:stretch/>
        </p:blipFill>
        <p:spPr bwMode="auto">
          <a:xfrm>
            <a:off x="3096762" y="228600"/>
            <a:ext cx="5742438"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14400"/>
            <a:ext cx="7105650" cy="3544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494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fade">
                                      <p:cBhvr>
                                        <p:cTn id="7"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body" idx="1"/>
          </p:nvPr>
        </p:nvSpPr>
        <p:spPr>
          <a:xfrm>
            <a:off x="304800" y="533400"/>
            <a:ext cx="4343400" cy="6096000"/>
          </a:xfrm>
        </p:spPr>
        <p:txBody>
          <a:bodyPr/>
          <a:lstStyle/>
          <a:p>
            <a:pPr>
              <a:lnSpc>
                <a:spcPct val="90000"/>
              </a:lnSpc>
            </a:pPr>
            <a:r>
              <a:rPr lang="en-US" b="1" dirty="0" smtClean="0">
                <a:solidFill>
                  <a:srgbClr val="002060"/>
                </a:solidFill>
              </a:rPr>
              <a:t>The </a:t>
            </a:r>
            <a:r>
              <a:rPr lang="en-US" b="1" dirty="0">
                <a:solidFill>
                  <a:srgbClr val="002060"/>
                </a:solidFill>
              </a:rPr>
              <a:t>more the leader comes to embody the group:</a:t>
            </a:r>
          </a:p>
          <a:p>
            <a:pPr>
              <a:lnSpc>
                <a:spcPct val="90000"/>
              </a:lnSpc>
            </a:pPr>
            <a:r>
              <a:rPr lang="en-US" b="1" dirty="0" smtClean="0">
                <a:solidFill>
                  <a:srgbClr val="002060"/>
                </a:solidFill>
              </a:rPr>
              <a:t>The </a:t>
            </a:r>
            <a:r>
              <a:rPr lang="en-US" b="1" dirty="0">
                <a:solidFill>
                  <a:srgbClr val="002060"/>
                </a:solidFill>
              </a:rPr>
              <a:t>more loyalty or obedience he enjoys</a:t>
            </a:r>
          </a:p>
          <a:p>
            <a:pPr>
              <a:lnSpc>
                <a:spcPct val="90000"/>
              </a:lnSpc>
            </a:pPr>
            <a:r>
              <a:rPr lang="en-US" b="1" dirty="0">
                <a:solidFill>
                  <a:srgbClr val="002060"/>
                </a:solidFill>
              </a:rPr>
              <a:t>Focusing on personality and welfare of leader</a:t>
            </a:r>
          </a:p>
          <a:p>
            <a:pPr>
              <a:lnSpc>
                <a:spcPct val="90000"/>
              </a:lnSpc>
            </a:pPr>
            <a:r>
              <a:rPr lang="en-US" b="1" dirty="0">
                <a:solidFill>
                  <a:srgbClr val="002060"/>
                </a:solidFill>
              </a:rPr>
              <a:t>Lose sight of where his interests end and group interests begin</a:t>
            </a:r>
          </a:p>
        </p:txBody>
      </p:sp>
      <p:pic>
        <p:nvPicPr>
          <p:cNvPr id="223235" name="Picture 3" descr="492930526_140424b078"/>
          <p:cNvPicPr>
            <a:picLocks noChangeAspect="1" noChangeArrowheads="1"/>
          </p:cNvPicPr>
          <p:nvPr/>
        </p:nvPicPr>
        <p:blipFill>
          <a:blip r:embed="rId3">
            <a:extLst>
              <a:ext uri="{28A0092B-C50C-407E-A947-70E740481C1C}">
                <a14:useLocalDpi xmlns:a14="http://schemas.microsoft.com/office/drawing/2010/main" val="0"/>
              </a:ext>
            </a:extLst>
          </a:blip>
          <a:srcRect b="2966"/>
          <a:stretch>
            <a:fillRect/>
          </a:stretch>
        </p:blipFill>
        <p:spPr bwMode="auto">
          <a:xfrm>
            <a:off x="4679950" y="685800"/>
            <a:ext cx="4019550" cy="50006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3257859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3234">
                                            <p:txEl>
                                              <p:pRg st="0" end="0"/>
                                            </p:txEl>
                                          </p:spTgt>
                                        </p:tgtEl>
                                        <p:attrNameLst>
                                          <p:attrName>style.visibility</p:attrName>
                                        </p:attrNameLst>
                                      </p:cBhvr>
                                      <p:to>
                                        <p:strVal val="visible"/>
                                      </p:to>
                                    </p:set>
                                    <p:animEffect transition="in" filter="fade">
                                      <p:cBhvr>
                                        <p:cTn id="7" dur="500"/>
                                        <p:tgtEl>
                                          <p:spTgt spid="22323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3234">
                                            <p:txEl>
                                              <p:pRg st="1" end="1"/>
                                            </p:txEl>
                                          </p:spTgt>
                                        </p:tgtEl>
                                        <p:attrNameLst>
                                          <p:attrName>style.visibility</p:attrName>
                                        </p:attrNameLst>
                                      </p:cBhvr>
                                      <p:to>
                                        <p:strVal val="visible"/>
                                      </p:to>
                                    </p:set>
                                    <p:animEffect transition="in" filter="fade">
                                      <p:cBhvr>
                                        <p:cTn id="12" dur="500"/>
                                        <p:tgtEl>
                                          <p:spTgt spid="22323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3234">
                                            <p:txEl>
                                              <p:pRg st="2" end="2"/>
                                            </p:txEl>
                                          </p:spTgt>
                                        </p:tgtEl>
                                        <p:attrNameLst>
                                          <p:attrName>style.visibility</p:attrName>
                                        </p:attrNameLst>
                                      </p:cBhvr>
                                      <p:to>
                                        <p:strVal val="visible"/>
                                      </p:to>
                                    </p:set>
                                    <p:animEffect transition="in" filter="fade">
                                      <p:cBhvr>
                                        <p:cTn id="17" dur="500"/>
                                        <p:tgtEl>
                                          <p:spTgt spid="22323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3234">
                                            <p:txEl>
                                              <p:pRg st="3" end="3"/>
                                            </p:txEl>
                                          </p:spTgt>
                                        </p:tgtEl>
                                        <p:attrNameLst>
                                          <p:attrName>style.visibility</p:attrName>
                                        </p:attrNameLst>
                                      </p:cBhvr>
                                      <p:to>
                                        <p:strVal val="visible"/>
                                      </p:to>
                                    </p:set>
                                    <p:animEffect transition="in" filter="fade">
                                      <p:cBhvr>
                                        <p:cTn id="22" dur="500"/>
                                        <p:tgtEl>
                                          <p:spTgt spid="22323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234"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2" name="Picture 2" descr="72-04703r"/>
          <p:cNvPicPr>
            <a:picLocks noChangeAspect="1" noChangeArrowheads="1"/>
          </p:cNvPicPr>
          <p:nvPr/>
        </p:nvPicPr>
        <p:blipFill>
          <a:blip r:embed="rId3">
            <a:extLst>
              <a:ext uri="{28A0092B-C50C-407E-A947-70E740481C1C}">
                <a14:useLocalDpi xmlns:a14="http://schemas.microsoft.com/office/drawing/2010/main" val="0"/>
              </a:ext>
            </a:extLst>
          </a:blip>
          <a:srcRect b="15579"/>
          <a:stretch>
            <a:fillRect/>
          </a:stretch>
        </p:blipFill>
        <p:spPr bwMode="auto">
          <a:xfrm>
            <a:off x="1524000" y="1295400"/>
            <a:ext cx="6096000" cy="4068763"/>
          </a:xfrm>
          <a:prstGeom prst="rect">
            <a:avLst/>
          </a:prstGeom>
          <a:noFill/>
          <a:extLst>
            <a:ext uri="{909E8E84-426E-40DD-AFC4-6F175D3DCCD1}">
              <a14:hiddenFill xmlns:a14="http://schemas.microsoft.com/office/drawing/2010/main">
                <a:solidFill>
                  <a:srgbClr val="FFFFFF"/>
                </a:solidFill>
              </a14:hiddenFill>
            </a:ext>
          </a:extLst>
        </p:spPr>
      </p:pic>
      <p:sp>
        <p:nvSpPr>
          <p:cNvPr id="199683" name="Text Box 3"/>
          <p:cNvSpPr txBox="1">
            <a:spLocks noChangeArrowheads="1"/>
          </p:cNvSpPr>
          <p:nvPr/>
        </p:nvSpPr>
        <p:spPr bwMode="auto">
          <a:xfrm>
            <a:off x="1066800" y="533400"/>
            <a:ext cx="6934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sz="4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Conformity Drawback</a:t>
            </a:r>
            <a:endParaRPr lang="en-US" sz="4400" b="1" dirty="0" smtClean="0">
              <a:solidFill>
                <a:schemeClr val="bg1"/>
              </a:solidFill>
            </a:endParaRPr>
          </a:p>
        </p:txBody>
      </p:sp>
      <p:sp>
        <p:nvSpPr>
          <p:cNvPr id="199684" name="Text Box 4"/>
          <p:cNvSpPr txBox="1">
            <a:spLocks noChangeArrowheads="1"/>
          </p:cNvSpPr>
          <p:nvPr/>
        </p:nvSpPr>
        <p:spPr bwMode="auto">
          <a:xfrm>
            <a:off x="914400" y="5367338"/>
            <a:ext cx="73914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sz="4000" b="1" dirty="0" smtClean="0">
                <a:solidFill>
                  <a:srgbClr val="002060"/>
                </a:solidFill>
              </a:rPr>
              <a:t>Groupthink</a:t>
            </a:r>
            <a:r>
              <a:rPr lang="en-US" sz="3200" b="1" dirty="0" smtClean="0">
                <a:solidFill>
                  <a:srgbClr val="002060"/>
                </a:solidFill>
              </a:rPr>
              <a:t>—reaching consensus overrides willingness to disagree</a:t>
            </a:r>
          </a:p>
        </p:txBody>
      </p:sp>
      <p:pic>
        <p:nvPicPr>
          <p:cNvPr id="199685" name="Picture 5" descr="Lemming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4463" y="1371600"/>
            <a:ext cx="6446837" cy="4029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445303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826" name="Rectangle 2"/>
          <p:cNvSpPr>
            <a:spLocks noGrp="1" noChangeArrowheads="1"/>
          </p:cNvSpPr>
          <p:nvPr>
            <p:ph type="body" sz="half" idx="1"/>
          </p:nvPr>
        </p:nvSpPr>
        <p:spPr>
          <a:xfrm>
            <a:off x="304800" y="457200"/>
            <a:ext cx="5029200" cy="6096000"/>
          </a:xfrm>
        </p:spPr>
        <p:txBody>
          <a:bodyPr>
            <a:noAutofit/>
          </a:bodyPr>
          <a:lstStyle/>
          <a:p>
            <a:pPr>
              <a:lnSpc>
                <a:spcPct val="90000"/>
              </a:lnSpc>
            </a:pPr>
            <a:r>
              <a:rPr lang="en-US" sz="3000" b="1" dirty="0">
                <a:solidFill>
                  <a:srgbClr val="002060"/>
                </a:solidFill>
              </a:rPr>
              <a:t>The illusion of invulnerability</a:t>
            </a:r>
          </a:p>
          <a:p>
            <a:pPr>
              <a:lnSpc>
                <a:spcPct val="90000"/>
              </a:lnSpc>
            </a:pPr>
            <a:r>
              <a:rPr lang="en-US" sz="3000" b="1" dirty="0">
                <a:solidFill>
                  <a:srgbClr val="002060"/>
                </a:solidFill>
              </a:rPr>
              <a:t>Belief in the inherent group morality</a:t>
            </a:r>
          </a:p>
          <a:p>
            <a:pPr>
              <a:lnSpc>
                <a:spcPct val="90000"/>
              </a:lnSpc>
            </a:pPr>
            <a:r>
              <a:rPr lang="en-US" sz="3000" b="1" dirty="0">
                <a:solidFill>
                  <a:srgbClr val="002060"/>
                </a:solidFill>
              </a:rPr>
              <a:t>Rationalization of group views</a:t>
            </a:r>
          </a:p>
          <a:p>
            <a:pPr>
              <a:lnSpc>
                <a:spcPct val="90000"/>
              </a:lnSpc>
            </a:pPr>
            <a:r>
              <a:rPr lang="en-US" sz="3000" b="1" dirty="0">
                <a:solidFill>
                  <a:srgbClr val="002060"/>
                </a:solidFill>
              </a:rPr>
              <a:t>Stereotyping of out-groups</a:t>
            </a:r>
          </a:p>
          <a:p>
            <a:pPr>
              <a:lnSpc>
                <a:spcPct val="90000"/>
              </a:lnSpc>
            </a:pPr>
            <a:r>
              <a:rPr lang="en-US" sz="3000" b="1" dirty="0">
                <a:solidFill>
                  <a:srgbClr val="002060"/>
                </a:solidFill>
              </a:rPr>
              <a:t>Self-censorship</a:t>
            </a:r>
          </a:p>
          <a:p>
            <a:pPr>
              <a:lnSpc>
                <a:spcPct val="90000"/>
              </a:lnSpc>
            </a:pPr>
            <a:r>
              <a:rPr lang="en-US" sz="3000" b="1" dirty="0">
                <a:solidFill>
                  <a:srgbClr val="002060"/>
                </a:solidFill>
              </a:rPr>
              <a:t>Direct pressure on dissenters </a:t>
            </a:r>
          </a:p>
          <a:p>
            <a:pPr>
              <a:lnSpc>
                <a:spcPct val="90000"/>
              </a:lnSpc>
            </a:pPr>
            <a:r>
              <a:rPr lang="en-US" sz="3000" b="1" dirty="0">
                <a:solidFill>
                  <a:srgbClr val="002060"/>
                </a:solidFill>
              </a:rPr>
              <a:t>Self-appointed </a:t>
            </a:r>
            <a:r>
              <a:rPr lang="en-US" sz="3000" b="1" dirty="0" err="1">
                <a:solidFill>
                  <a:srgbClr val="002060"/>
                </a:solidFill>
              </a:rPr>
              <a:t>mindguards</a:t>
            </a:r>
            <a:endParaRPr lang="en-US" sz="3000" b="1" dirty="0">
              <a:solidFill>
                <a:srgbClr val="002060"/>
              </a:solidFill>
            </a:endParaRPr>
          </a:p>
          <a:p>
            <a:pPr>
              <a:lnSpc>
                <a:spcPct val="90000"/>
              </a:lnSpc>
            </a:pPr>
            <a:r>
              <a:rPr lang="en-US" sz="3000" b="1" dirty="0">
                <a:solidFill>
                  <a:srgbClr val="002060"/>
                </a:solidFill>
              </a:rPr>
              <a:t>The illusion of unanimity</a:t>
            </a:r>
            <a:endParaRPr lang="en-US" sz="3000" dirty="0">
              <a:solidFill>
                <a:srgbClr val="002060"/>
              </a:solidFill>
            </a:endParaRPr>
          </a:p>
        </p:txBody>
      </p:sp>
      <p:pic>
        <p:nvPicPr>
          <p:cNvPr id="205827" name="Picture 3" descr="Qffs+v35leoixX8JYhghBV8aZozMlRmv0KC+7iAMZMtYUikCFWTcknWnUpbuDy14">
            <a:hlinkClick r:id="" action="ppaction://noaction"/>
          </p:cNvPr>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5334000" y="381000"/>
            <a:ext cx="3665538" cy="5638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43686458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a:xfrm>
            <a:off x="685800" y="5791200"/>
            <a:ext cx="7772400" cy="762000"/>
          </a:xfrm>
        </p:spPr>
        <p:txBody>
          <a:bodyPr/>
          <a:lstStyle/>
          <a:p>
            <a:r>
              <a:rPr lang="en-US"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American as Apple Pie</a:t>
            </a:r>
          </a:p>
        </p:txBody>
      </p:sp>
      <p:pic>
        <p:nvPicPr>
          <p:cNvPr id="207875" name="Picture 3" descr="Ehrenreich,%20Barbara%20(Sigrid%20Estrada)%20b&amp;w"/>
          <p:cNvPicPr>
            <a:picLocks noChangeAspect="1" noChangeArrowheads="1"/>
          </p:cNvPicPr>
          <p:nvPr/>
        </p:nvPicPr>
        <p:blipFill>
          <a:blip r:embed="rId3" cstate="print">
            <a:extLst>
              <a:ext uri="{28A0092B-C50C-407E-A947-70E740481C1C}">
                <a14:useLocalDpi xmlns:a14="http://schemas.microsoft.com/office/drawing/2010/main" val="0"/>
              </a:ext>
            </a:extLst>
          </a:blip>
          <a:srcRect l="3050" t="2654" r="3050" b="2245"/>
          <a:stretch>
            <a:fillRect/>
          </a:stretch>
        </p:blipFill>
        <p:spPr bwMode="auto">
          <a:xfrm>
            <a:off x="1881188" y="0"/>
            <a:ext cx="5321300" cy="57531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625278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609600"/>
            <a:ext cx="6057900" cy="4038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57200" y="4953000"/>
            <a:ext cx="8458199" cy="1323439"/>
          </a:xfrm>
          <a:prstGeom prst="rect">
            <a:avLst/>
          </a:prstGeom>
          <a:noFill/>
        </p:spPr>
        <p:txBody>
          <a:bodyPr wrap="square" lIns="91440" tIns="45720" rIns="91440" bIns="45720">
            <a:spAutoFit/>
          </a:bodyPr>
          <a:lstStyle/>
          <a:p>
            <a:pPr algn="ctr"/>
            <a:r>
              <a:rPr lang="en-US" sz="4000" b="1" cap="none" spc="0" dirty="0" smtClean="0">
                <a:ln w="10541" cmpd="sng">
                  <a:solidFill>
                    <a:srgbClr val="7D7D7D">
                      <a:tint val="100000"/>
                      <a:shade val="100000"/>
                      <a:satMod val="110000"/>
                    </a:srgbClr>
                  </a:solidFill>
                  <a:prstDash val="solid"/>
                </a:ln>
                <a:solidFill>
                  <a:schemeClr val="accent3">
                    <a:lumMod val="50000"/>
                  </a:schemeClr>
                </a:solidFill>
                <a:effectLst/>
              </a:rPr>
              <a:t>Apostasy = importance of individuality, variability, human agency</a:t>
            </a:r>
            <a:endParaRPr lang="en-US" sz="4000" b="1" cap="none" spc="0" dirty="0">
              <a:ln w="10541" cmpd="sng">
                <a:solidFill>
                  <a:srgbClr val="7D7D7D">
                    <a:tint val="100000"/>
                    <a:shade val="100000"/>
                    <a:satMod val="110000"/>
                  </a:srgbClr>
                </a:solidFill>
                <a:prstDash val="solid"/>
              </a:ln>
              <a:solidFill>
                <a:schemeClr val="accent3">
                  <a:lumMod val="50000"/>
                </a:schemeClr>
              </a:solidFill>
              <a:effectLst/>
            </a:endParaRPr>
          </a:p>
        </p:txBody>
      </p:sp>
    </p:spTree>
    <p:extLst>
      <p:ext uri="{BB962C8B-B14F-4D97-AF65-F5344CB8AC3E}">
        <p14:creationId xmlns:p14="http://schemas.microsoft.com/office/powerpoint/2010/main" val="372050668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609600"/>
            <a:ext cx="6057900" cy="4038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57200" y="4800600"/>
            <a:ext cx="8458199" cy="1938992"/>
          </a:xfrm>
          <a:prstGeom prst="rect">
            <a:avLst/>
          </a:prstGeom>
          <a:noFill/>
        </p:spPr>
        <p:txBody>
          <a:bodyPr wrap="square" lIns="91440" tIns="45720" rIns="91440" bIns="45720">
            <a:spAutoFit/>
          </a:bodyPr>
          <a:lstStyle/>
          <a:p>
            <a:pPr algn="ctr"/>
            <a:r>
              <a:rPr lang="en-US" sz="4000" b="1" dirty="0" smtClean="0">
                <a:ln w="10541" cmpd="sng">
                  <a:solidFill>
                    <a:srgbClr val="7D7D7D">
                      <a:tint val="100000"/>
                      <a:shade val="100000"/>
                      <a:satMod val="110000"/>
                    </a:srgbClr>
                  </a:solidFill>
                  <a:prstDash val="solid"/>
                </a:ln>
                <a:solidFill>
                  <a:srgbClr val="9BBB59">
                    <a:lumMod val="50000"/>
                  </a:srgbClr>
                </a:solidFill>
              </a:rPr>
              <a:t>Apostate Personality = good, kind, honest, happy, self-assured, courageous, freethinkers, life-lovers</a:t>
            </a:r>
            <a:endParaRPr lang="en-US" sz="4000" b="1" dirty="0">
              <a:ln w="10541" cmpd="sng">
                <a:solidFill>
                  <a:srgbClr val="7D7D7D">
                    <a:tint val="100000"/>
                    <a:shade val="100000"/>
                    <a:satMod val="110000"/>
                  </a:srgbClr>
                </a:solidFill>
                <a:prstDash val="solid"/>
              </a:ln>
              <a:solidFill>
                <a:srgbClr val="9BBB59">
                  <a:lumMod val="50000"/>
                </a:srgbClr>
              </a:solidFill>
            </a:endParaRPr>
          </a:p>
        </p:txBody>
      </p:sp>
    </p:spTree>
    <p:extLst>
      <p:ext uri="{BB962C8B-B14F-4D97-AF65-F5344CB8AC3E}">
        <p14:creationId xmlns:p14="http://schemas.microsoft.com/office/powerpoint/2010/main" val="374756197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2469" b="1884"/>
          <a:stretch/>
        </p:blipFill>
        <p:spPr>
          <a:xfrm>
            <a:off x="0" y="0"/>
            <a:ext cx="4876800" cy="6865700"/>
          </a:xfrm>
          <a:prstGeom prst="rect">
            <a:avLst/>
          </a:prstGeom>
          <a:ln>
            <a:noFill/>
          </a:ln>
          <a:effectLst>
            <a:outerShdw blurRad="292100" dist="139700" dir="2700000" algn="tl" rotWithShape="0">
              <a:srgbClr val="333333">
                <a:alpha val="65000"/>
              </a:srgbClr>
            </a:outerShdw>
          </a:effectLst>
        </p:spPr>
      </p:pic>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9496" y="1071896"/>
            <a:ext cx="4414504" cy="44145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485219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457200"/>
            <a:ext cx="4015154" cy="26098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TextBox 1"/>
          <p:cNvSpPr txBox="1"/>
          <p:nvPr/>
        </p:nvSpPr>
        <p:spPr>
          <a:xfrm>
            <a:off x="7839007" y="5648980"/>
            <a:ext cx="1064137" cy="523220"/>
          </a:xfrm>
          <a:prstGeom prst="rect">
            <a:avLst/>
          </a:prstGeom>
          <a:noFill/>
        </p:spPr>
        <p:txBody>
          <a:bodyPr wrap="none" rtlCol="0">
            <a:spAutoFit/>
          </a:bodyPr>
          <a:lstStyle/>
          <a:p>
            <a:r>
              <a:rPr lang="en-US" sz="2800" b="1" dirty="0" smtClean="0">
                <a:hlinkClick r:id="rId4"/>
              </a:rPr>
              <a:t>Part 1</a:t>
            </a:r>
            <a:endParaRPr lang="en-US" sz="2800" b="1" dirty="0"/>
          </a:p>
        </p:txBody>
      </p:sp>
      <p:sp>
        <p:nvSpPr>
          <p:cNvPr id="3" name="TextBox 2"/>
          <p:cNvSpPr txBox="1"/>
          <p:nvPr/>
        </p:nvSpPr>
        <p:spPr>
          <a:xfrm>
            <a:off x="8001000" y="6172200"/>
            <a:ext cx="1064137" cy="523220"/>
          </a:xfrm>
          <a:prstGeom prst="rect">
            <a:avLst/>
          </a:prstGeom>
          <a:noFill/>
        </p:spPr>
        <p:txBody>
          <a:bodyPr wrap="none" rtlCol="0">
            <a:spAutoFit/>
          </a:bodyPr>
          <a:lstStyle/>
          <a:p>
            <a:r>
              <a:rPr lang="en-US" sz="2800" b="1" dirty="0" smtClean="0">
                <a:hlinkClick r:id="rId5"/>
              </a:rPr>
              <a:t>Part 3</a:t>
            </a:r>
            <a:endParaRPr lang="en-US" sz="2800" b="1" dirty="0"/>
          </a:p>
        </p:txBody>
      </p:sp>
    </p:spTree>
    <p:extLst>
      <p:ext uri="{BB962C8B-B14F-4D97-AF65-F5344CB8AC3E}">
        <p14:creationId xmlns:p14="http://schemas.microsoft.com/office/powerpoint/2010/main" val="3646282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7"/>
                                        </p:tgtEl>
                                        <p:attrNameLst>
                                          <p:attrName>style.visibility</p:attrName>
                                        </p:attrNameLst>
                                      </p:cBhvr>
                                      <p:to>
                                        <p:strVal val="visible"/>
                                      </p:to>
                                    </p:set>
                                    <p:animEffect transition="in" filter="fade">
                                      <p:cBhvr>
                                        <p:cTn id="7" dur="500"/>
                                        <p:tgtEl>
                                          <p:spTgt spid="11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295400"/>
            <a:ext cx="3200400" cy="39471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999" y="914400"/>
            <a:ext cx="3523679" cy="50482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5854" y="3657600"/>
            <a:ext cx="2562226" cy="29721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469043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57700" name="Picture 4" descr="Carl Sagan"/>
          <p:cNvPicPr>
            <a:picLocks noChangeAspect="1" noChangeArrowheads="1"/>
          </p:cNvPicPr>
          <p:nvPr/>
        </p:nvPicPr>
        <p:blipFill>
          <a:blip r:embed="rId2" cstate="print">
            <a:extLst>
              <a:ext uri="{28A0092B-C50C-407E-A947-70E740481C1C}">
                <a14:useLocalDpi xmlns:a14="http://schemas.microsoft.com/office/drawing/2010/main" val="0"/>
              </a:ext>
            </a:extLst>
          </a:blip>
          <a:srcRect r="1967" b="845"/>
          <a:stretch>
            <a:fillRect/>
          </a:stretch>
        </p:blipFill>
        <p:spPr bwMode="auto">
          <a:xfrm>
            <a:off x="1600200" y="66675"/>
            <a:ext cx="5173663" cy="6721475"/>
          </a:xfrm>
          <a:prstGeom prst="rect">
            <a:avLst/>
          </a:prstGeom>
          <a:noFill/>
          <a:extLst>
            <a:ext uri="{909E8E84-426E-40DD-AFC4-6F175D3DCCD1}">
              <a14:hiddenFill xmlns:a14="http://schemas.microsoft.com/office/drawing/2010/main">
                <a:solidFill>
                  <a:srgbClr val="FFFFFF"/>
                </a:solidFill>
              </a14:hiddenFill>
            </a:ext>
          </a:extLst>
        </p:spPr>
      </p:pic>
      <p:pic>
        <p:nvPicPr>
          <p:cNvPr id="157702" name="Picture 6" descr="cosm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219200"/>
            <a:ext cx="3533775" cy="45243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2" name="TextBox 1"/>
          <p:cNvSpPr txBox="1"/>
          <p:nvPr/>
        </p:nvSpPr>
        <p:spPr>
          <a:xfrm>
            <a:off x="7232073" y="569663"/>
            <a:ext cx="982961" cy="523220"/>
          </a:xfrm>
          <a:prstGeom prst="rect">
            <a:avLst/>
          </a:prstGeom>
          <a:noFill/>
        </p:spPr>
        <p:txBody>
          <a:bodyPr wrap="none" rtlCol="0">
            <a:spAutoFit/>
          </a:bodyPr>
          <a:lstStyle/>
          <a:p>
            <a:r>
              <a:rPr lang="en-US" sz="2800" b="1" dirty="0" smtClean="0">
                <a:hlinkClick r:id="rId4"/>
              </a:rPr>
              <a:t>Intro</a:t>
            </a:r>
            <a:endParaRPr lang="en-US" sz="2800" b="1" dirty="0"/>
          </a:p>
        </p:txBody>
      </p:sp>
    </p:spTree>
    <p:extLst>
      <p:ext uri="{BB962C8B-B14F-4D97-AF65-F5344CB8AC3E}">
        <p14:creationId xmlns:p14="http://schemas.microsoft.com/office/powerpoint/2010/main" val="939646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306180" name="Picture 4" descr="Holiday UK 0809 37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846"/>
            <a:ext cx="9123363" cy="684292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163" t="9524" r="53483" b="9091"/>
          <a:stretch/>
        </p:blipFill>
        <p:spPr bwMode="auto">
          <a:xfrm>
            <a:off x="3962400" y="574964"/>
            <a:ext cx="4339771" cy="59534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98507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64868" name="Picture 4" descr="School Prize1"/>
          <p:cNvPicPr>
            <a:picLocks noChangeAspect="1" noChangeArrowheads="1"/>
          </p:cNvPicPr>
          <p:nvPr/>
        </p:nvPicPr>
        <p:blipFill>
          <a:blip r:embed="rId2" cstate="print">
            <a:extLst>
              <a:ext uri="{28A0092B-C50C-407E-A947-70E740481C1C}">
                <a14:useLocalDpi xmlns:a14="http://schemas.microsoft.com/office/drawing/2010/main" val="0"/>
              </a:ext>
            </a:extLst>
          </a:blip>
          <a:srcRect r="2916"/>
          <a:stretch>
            <a:fillRect/>
          </a:stretch>
        </p:blipFill>
        <p:spPr bwMode="auto">
          <a:xfrm>
            <a:off x="1490663" y="228600"/>
            <a:ext cx="6132512" cy="61817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 name="Picture 5" descr="Cosmos Prize"/>
          <p:cNvPicPr>
            <a:picLocks noChangeAspect="1" noChangeArrowheads="1"/>
          </p:cNvPicPr>
          <p:nvPr/>
        </p:nvPicPr>
        <p:blipFill>
          <a:blip r:embed="rId3">
            <a:extLst>
              <a:ext uri="{28A0092B-C50C-407E-A947-70E740481C1C}">
                <a14:useLocalDpi xmlns:a14="http://schemas.microsoft.com/office/drawing/2010/main" val="0"/>
              </a:ext>
            </a:extLst>
          </a:blip>
          <a:srcRect t="17661" b="23624"/>
          <a:stretch>
            <a:fillRect/>
          </a:stretch>
        </p:blipFill>
        <p:spPr bwMode="auto">
          <a:xfrm>
            <a:off x="570071" y="131762"/>
            <a:ext cx="8181817" cy="637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9943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62821" name="Picture 5" descr="CarlSagan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5425" y="876300"/>
            <a:ext cx="6153150" cy="5105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62822" name="Picture 6" descr="sag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3429000"/>
            <a:ext cx="4876800" cy="3124200"/>
          </a:xfrm>
          <a:prstGeom prst="rect">
            <a:avLst/>
          </a:prstGeom>
          <a:noFill/>
          <a:extLst>
            <a:ext uri="{909E8E84-426E-40DD-AFC4-6F175D3DCCD1}">
              <a14:hiddenFill xmlns:a14="http://schemas.microsoft.com/office/drawing/2010/main">
                <a:solidFill>
                  <a:srgbClr val="FFFFFF"/>
                </a:solidFill>
              </a14:hiddenFill>
            </a:ext>
          </a:extLst>
        </p:spPr>
      </p:pic>
      <p:pic>
        <p:nvPicPr>
          <p:cNvPr id="162824" name="Picture 8" descr="Pillars%20of%20Creation"/>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587"/>
          <a:stretch/>
        </p:blipFill>
        <p:spPr bwMode="auto">
          <a:xfrm>
            <a:off x="36285" y="3628"/>
            <a:ext cx="9149609" cy="6854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16427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62822"/>
                                        </p:tgtEl>
                                        <p:attrNameLst>
                                          <p:attrName>style.visibility</p:attrName>
                                        </p:attrNameLst>
                                      </p:cBhvr>
                                      <p:to>
                                        <p:strVal val="visible"/>
                                      </p:to>
                                    </p:set>
                                    <p:animEffect transition="in" filter="fade">
                                      <p:cBhvr>
                                        <p:cTn id="7" dur="500"/>
                                        <p:tgtEl>
                                          <p:spTgt spid="1628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62824"/>
                                        </p:tgtEl>
                                        <p:attrNameLst>
                                          <p:attrName>style.visibility</p:attrName>
                                        </p:attrNameLst>
                                      </p:cBhvr>
                                      <p:to>
                                        <p:strVal val="visible"/>
                                      </p:to>
                                    </p:set>
                                    <p:animEffect transition="in" filter="fade">
                                      <p:cBhvr>
                                        <p:cTn id="12" dur="500"/>
                                        <p:tgtEl>
                                          <p:spTgt spid="1628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58729" name="Picture 9" descr="US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676400"/>
            <a:ext cx="6858000" cy="3438525"/>
          </a:xfrm>
          <a:prstGeom prst="rect">
            <a:avLst/>
          </a:prstGeom>
          <a:noFill/>
          <a:extLst>
            <a:ext uri="{909E8E84-426E-40DD-AFC4-6F175D3DCCD1}">
              <a14:hiddenFill xmlns:a14="http://schemas.microsoft.com/office/drawing/2010/main">
                <a:solidFill>
                  <a:srgbClr val="FFFFFF"/>
                </a:solidFill>
              </a14:hiddenFill>
            </a:ext>
          </a:extLst>
        </p:spPr>
      </p:pic>
      <p:pic>
        <p:nvPicPr>
          <p:cNvPr id="158730" name="Picture 10" descr="v_sagan_cosmos25_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700" y="449263"/>
            <a:ext cx="3829050" cy="5715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58732" name="Picture 12" descr="sagan_vik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1524000"/>
            <a:ext cx="4619625" cy="36957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23940234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58730"/>
                                        </p:tgtEl>
                                        <p:attrNameLst>
                                          <p:attrName>style.visibility</p:attrName>
                                        </p:attrNameLst>
                                      </p:cBhvr>
                                      <p:to>
                                        <p:strVal val="visible"/>
                                      </p:to>
                                    </p:set>
                                    <p:animEffect transition="in" filter="fade">
                                      <p:cBhvr>
                                        <p:cTn id="7" dur="500"/>
                                        <p:tgtEl>
                                          <p:spTgt spid="1587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58732"/>
                                        </p:tgtEl>
                                        <p:attrNameLst>
                                          <p:attrName>style.visibility</p:attrName>
                                        </p:attrNameLst>
                                      </p:cBhvr>
                                      <p:to>
                                        <p:strVal val="visible"/>
                                      </p:to>
                                    </p:set>
                                    <p:animEffect transition="in" filter="fade">
                                      <p:cBhvr>
                                        <p:cTn id="12" dur="500"/>
                                        <p:tgtEl>
                                          <p:spTgt spid="1587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60773" name="Picture 5" descr="File:Pioneer plaque.sv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8213" y="571500"/>
            <a:ext cx="7267575" cy="5715000"/>
          </a:xfrm>
          <a:prstGeom prst="rect">
            <a:avLst/>
          </a:prstGeom>
          <a:noFill/>
          <a:extLst>
            <a:ext uri="{909E8E84-426E-40DD-AFC4-6F175D3DCCD1}">
              <a14:hiddenFill xmlns:a14="http://schemas.microsoft.com/office/drawing/2010/main">
                <a:solidFill>
                  <a:srgbClr val="FFFFFF"/>
                </a:solidFill>
              </a14:hiddenFill>
            </a:ext>
          </a:extLst>
        </p:spPr>
      </p:pic>
      <p:pic>
        <p:nvPicPr>
          <p:cNvPr id="160775" name="Picture 7" descr="File:GPN-2000-001621-x.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l="2576"/>
          <a:stretch>
            <a:fillRect/>
          </a:stretch>
        </p:blipFill>
        <p:spPr bwMode="auto">
          <a:xfrm>
            <a:off x="-4763" y="549275"/>
            <a:ext cx="9177338" cy="5805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04702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60775"/>
                                        </p:tgtEl>
                                        <p:attrNameLst>
                                          <p:attrName>style.visibility</p:attrName>
                                        </p:attrNameLst>
                                      </p:cBhvr>
                                      <p:to>
                                        <p:strVal val="visible"/>
                                      </p:to>
                                    </p:set>
                                    <p:animEffect transition="in" filter="fade">
                                      <p:cBhvr>
                                        <p:cTn id="7" dur="500"/>
                                        <p:tgtEl>
                                          <p:spTgt spid="1607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61803" name="Picture 11" descr="00996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038" y="288925"/>
            <a:ext cx="4086225" cy="6334125"/>
          </a:xfrm>
          <a:prstGeom prst="rect">
            <a:avLst/>
          </a:prstGeom>
          <a:noFill/>
          <a:extLst>
            <a:ext uri="{909E8E84-426E-40DD-AFC4-6F175D3DCCD1}">
              <a14:hiddenFill xmlns:a14="http://schemas.microsoft.com/office/drawing/2010/main">
                <a:solidFill>
                  <a:srgbClr val="FFFFFF"/>
                </a:solidFill>
              </a14:hiddenFill>
            </a:ext>
          </a:extLst>
        </p:spPr>
      </p:pic>
      <p:pic>
        <p:nvPicPr>
          <p:cNvPr id="161804" name="Picture 12" descr="[ CONTACT POSTER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050" y="128588"/>
            <a:ext cx="4491038" cy="6683375"/>
          </a:xfrm>
          <a:prstGeom prst="rect">
            <a:avLst/>
          </a:prstGeom>
          <a:noFill/>
          <a:extLst>
            <a:ext uri="{909E8E84-426E-40DD-AFC4-6F175D3DCCD1}">
              <a14:hiddenFill xmlns:a14="http://schemas.microsoft.com/office/drawing/2010/main">
                <a:solidFill>
                  <a:srgbClr val="FFFFFF"/>
                </a:solidFill>
              </a14:hiddenFill>
            </a:ext>
          </a:extLst>
        </p:spPr>
      </p:pic>
      <p:pic>
        <p:nvPicPr>
          <p:cNvPr id="161805" name="Picture 13" descr="sjff_03_img1091"/>
          <p:cNvPicPr>
            <a:picLocks noChangeAspect="1" noChangeArrowheads="1"/>
          </p:cNvPicPr>
          <p:nvPr/>
        </p:nvPicPr>
        <p:blipFill>
          <a:blip r:embed="rId4">
            <a:extLst>
              <a:ext uri="{28A0092B-C50C-407E-A947-70E740481C1C}">
                <a14:useLocalDpi xmlns:a14="http://schemas.microsoft.com/office/drawing/2010/main" val="0"/>
              </a:ext>
            </a:extLst>
          </a:blip>
          <a:srcRect l="610" r="578" b="1193"/>
          <a:stretch>
            <a:fillRect/>
          </a:stretch>
        </p:blipFill>
        <p:spPr bwMode="auto">
          <a:xfrm>
            <a:off x="3905250" y="1483519"/>
            <a:ext cx="4884738" cy="3416300"/>
          </a:xfrm>
          <a:prstGeom prst="rect">
            <a:avLst/>
          </a:prstGeom>
          <a:noFill/>
          <a:extLst>
            <a:ext uri="{909E8E84-426E-40DD-AFC4-6F175D3DCCD1}">
              <a14:hiddenFill xmlns:a14="http://schemas.microsoft.com/office/drawing/2010/main">
                <a:solidFill>
                  <a:srgbClr val="FFFFFF"/>
                </a:solidFill>
              </a14:hiddenFill>
            </a:ext>
          </a:extLst>
        </p:spPr>
      </p:pic>
      <p:pic>
        <p:nvPicPr>
          <p:cNvPr id="161806" name="Picture 14" descr="12019__contact_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8563" y="3892550"/>
            <a:ext cx="3810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61811" name="Picture 19" descr="contact2"/>
          <p:cNvPicPr>
            <a:picLocks noChangeAspect="1" noChangeArrowheads="1"/>
          </p:cNvPicPr>
          <p:nvPr/>
        </p:nvPicPr>
        <p:blipFill>
          <a:blip r:embed="rId6">
            <a:extLst>
              <a:ext uri="{28A0092B-C50C-407E-A947-70E740481C1C}">
                <a14:useLocalDpi xmlns:a14="http://schemas.microsoft.com/office/drawing/2010/main" val="0"/>
              </a:ext>
            </a:extLst>
          </a:blip>
          <a:srcRect l="832" t="1068" r="2670" b="935"/>
          <a:stretch>
            <a:fillRect/>
          </a:stretch>
        </p:blipFill>
        <p:spPr bwMode="auto">
          <a:xfrm>
            <a:off x="6372225" y="319088"/>
            <a:ext cx="2581275" cy="2328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17488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61804"/>
                                        </p:tgtEl>
                                        <p:attrNameLst>
                                          <p:attrName>style.visibility</p:attrName>
                                        </p:attrNameLst>
                                      </p:cBhvr>
                                      <p:to>
                                        <p:strVal val="visible"/>
                                      </p:to>
                                    </p:set>
                                    <p:animEffect transition="in" filter="fade">
                                      <p:cBhvr>
                                        <p:cTn id="7" dur="500"/>
                                        <p:tgtEl>
                                          <p:spTgt spid="16180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61805"/>
                                        </p:tgtEl>
                                        <p:attrNameLst>
                                          <p:attrName>style.visibility</p:attrName>
                                        </p:attrNameLst>
                                      </p:cBhvr>
                                      <p:to>
                                        <p:strVal val="visible"/>
                                      </p:to>
                                    </p:set>
                                    <p:animEffect transition="in" filter="fade">
                                      <p:cBhvr>
                                        <p:cTn id="12" dur="500"/>
                                        <p:tgtEl>
                                          <p:spTgt spid="16180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61806"/>
                                        </p:tgtEl>
                                        <p:attrNameLst>
                                          <p:attrName>style.visibility</p:attrName>
                                        </p:attrNameLst>
                                      </p:cBhvr>
                                      <p:to>
                                        <p:strVal val="visible"/>
                                      </p:to>
                                    </p:set>
                                    <p:animEffect transition="in" filter="fade">
                                      <p:cBhvr>
                                        <p:cTn id="17" dur="500"/>
                                        <p:tgtEl>
                                          <p:spTgt spid="16180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61811"/>
                                        </p:tgtEl>
                                        <p:attrNameLst>
                                          <p:attrName>style.visibility</p:attrName>
                                        </p:attrNameLst>
                                      </p:cBhvr>
                                      <p:to>
                                        <p:strVal val="visible"/>
                                      </p:to>
                                    </p:set>
                                    <p:animEffect transition="in" filter="fade">
                                      <p:cBhvr>
                                        <p:cTn id="22" dur="500"/>
                                        <p:tgtEl>
                                          <p:spTgt spid="1618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59749" name="Picture 5" descr="sagan-76312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3713" y="122238"/>
            <a:ext cx="4148137" cy="6564312"/>
          </a:xfrm>
          <a:prstGeom prst="rect">
            <a:avLst/>
          </a:prstGeom>
          <a:noFill/>
          <a:extLst>
            <a:ext uri="{909E8E84-426E-40DD-AFC4-6F175D3DCCD1}">
              <a14:hiddenFill xmlns:a14="http://schemas.microsoft.com/office/drawing/2010/main">
                <a:solidFill>
                  <a:srgbClr val="FFFFFF"/>
                </a:solidFill>
              </a14:hiddenFill>
            </a:ext>
          </a:extLst>
        </p:spPr>
      </p:pic>
      <p:pic>
        <p:nvPicPr>
          <p:cNvPr id="159751" name="Picture 7" descr="demonhaunted-7554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609600"/>
            <a:ext cx="3048000" cy="45243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59753" name="Picture 9" descr="Candle_in_the_dar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962400"/>
            <a:ext cx="3810000" cy="2543175"/>
          </a:xfrm>
          <a:prstGeom prst="rect">
            <a:avLst/>
          </a:prstGeom>
          <a:noFill/>
          <a:extLst>
            <a:ext uri="{909E8E84-426E-40DD-AFC4-6F175D3DCCD1}">
              <a14:hiddenFill xmlns:a14="http://schemas.microsoft.com/office/drawing/2010/main">
                <a:solidFill>
                  <a:srgbClr val="FFFFFF"/>
                </a:solidFill>
              </a14:hiddenFill>
            </a:ext>
          </a:extLst>
        </p:spPr>
      </p:pic>
      <p:sp>
        <p:nvSpPr>
          <p:cNvPr id="159754" name="Text Box 10"/>
          <p:cNvSpPr txBox="1">
            <a:spLocks noChangeArrowheads="1"/>
          </p:cNvSpPr>
          <p:nvPr/>
        </p:nvSpPr>
        <p:spPr bwMode="auto">
          <a:xfrm>
            <a:off x="493712" y="3962400"/>
            <a:ext cx="4148137" cy="2724150"/>
          </a:xfrm>
          <a:prstGeom prst="rect">
            <a:avLst/>
          </a:prstGeom>
          <a:blipFill>
            <a:blip r:embed="rId5"/>
            <a:tile tx="0" ty="0" sx="100000" sy="100000" flip="none" algn="tl"/>
          </a:blipFill>
          <a:ln>
            <a:noFill/>
          </a:ln>
          <a:effectLst/>
        </p:spPr>
        <p:txBody>
          <a:bodyPr wrap="square">
            <a:spAutoFit/>
          </a:bodyPr>
          <a:lstStyle/>
          <a:p>
            <a:pPr algn="ctr" fontAlgn="base">
              <a:spcBef>
                <a:spcPct val="0"/>
              </a:spcBef>
              <a:spcAft>
                <a:spcPct val="0"/>
              </a:spcAft>
            </a:pP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The Demon-Haunted World, subtitled Science as a Candle in the Dark, was a passionate defense of science against pseudoscience and irrationality </a:t>
            </a:r>
          </a:p>
        </p:txBody>
      </p:sp>
    </p:spTree>
    <p:extLst>
      <p:ext uri="{BB962C8B-B14F-4D97-AF65-F5344CB8AC3E}">
        <p14:creationId xmlns:p14="http://schemas.microsoft.com/office/powerpoint/2010/main" val="20063800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59753"/>
                                        </p:tgtEl>
                                        <p:attrNameLst>
                                          <p:attrName>style.visibility</p:attrName>
                                        </p:attrNameLst>
                                      </p:cBhvr>
                                      <p:to>
                                        <p:strVal val="visible"/>
                                      </p:to>
                                    </p:set>
                                    <p:animEffect transition="in" filter="fade">
                                      <p:cBhvr>
                                        <p:cTn id="7" dur="500"/>
                                        <p:tgtEl>
                                          <p:spTgt spid="15975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9754"/>
                                        </p:tgtEl>
                                        <p:attrNameLst>
                                          <p:attrName>style.visibility</p:attrName>
                                        </p:attrNameLst>
                                      </p:cBhvr>
                                      <p:to>
                                        <p:strVal val="visible"/>
                                      </p:to>
                                    </p:set>
                                    <p:animEffect transition="in" filter="fade">
                                      <p:cBhvr>
                                        <p:cTn id="12" dur="500"/>
                                        <p:tgtEl>
                                          <p:spTgt spid="1597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54"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bg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bg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5400" b="1" i="0" u="none" strike="noStrike" cap="none" normalizeH="0" baseline="0" smtClean="0">
            <a:ln>
              <a:noFill/>
            </a:ln>
            <a:solidFill>
              <a:srgbClr val="FFFF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5400" b="1" i="0" u="none" strike="noStrike" cap="none" normalizeH="0" baseline="0" smtClean="0">
            <a:ln>
              <a:noFill/>
            </a:ln>
            <a:solidFill>
              <a:srgbClr val="FFFF00"/>
            </a:solidFill>
            <a:effectLst/>
            <a:latin typeface="Arial"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686</TotalTime>
  <Words>900</Words>
  <Application>Microsoft Office PowerPoint</Application>
  <PresentationFormat>On-screen Show (4:3)</PresentationFormat>
  <Paragraphs>159</Paragraphs>
  <Slides>95</Slides>
  <Notes>20</Notes>
  <HiddenSlides>0</HiddenSlides>
  <MMClips>0</MMClips>
  <ScaleCrop>false</ScaleCrop>
  <HeadingPairs>
    <vt:vector size="4" baseType="variant">
      <vt:variant>
        <vt:lpstr>Theme</vt:lpstr>
      </vt:variant>
      <vt:variant>
        <vt:i4>10</vt:i4>
      </vt:variant>
      <vt:variant>
        <vt:lpstr>Slide Titles</vt:lpstr>
      </vt:variant>
      <vt:variant>
        <vt:i4>95</vt:i4>
      </vt:variant>
    </vt:vector>
  </HeadingPairs>
  <TitlesOfParts>
    <vt:vector size="105" baseType="lpstr">
      <vt:lpstr>1_Office Theme</vt:lpstr>
      <vt:lpstr>8_Default Design</vt:lpstr>
      <vt:lpstr>Default Design</vt:lpstr>
      <vt:lpstr>Office Theme</vt:lpstr>
      <vt:lpstr>2_Office Theme</vt:lpstr>
      <vt:lpstr>2_Default Design</vt:lpstr>
      <vt:lpstr>3_Default Design</vt:lpstr>
      <vt:lpstr>4_Default Design</vt:lpstr>
      <vt:lpstr>5_Default Design</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Religious Authority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Jonestown 1978</vt:lpstr>
      <vt:lpstr>PowerPoint Presentation</vt:lpstr>
      <vt:lpstr>PowerPoint Presentation</vt:lpstr>
      <vt:lpstr>PowerPoint Presentation</vt:lpstr>
      <vt:lpstr>PowerPoint Presentation</vt:lpstr>
      <vt:lpstr>PowerPoint Presentation</vt:lpstr>
      <vt:lpstr>American as Apple Pie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St. Edward's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53</cp:revision>
  <dcterms:created xsi:type="dcterms:W3CDTF">2012-01-21T21:18:50Z</dcterms:created>
  <dcterms:modified xsi:type="dcterms:W3CDTF">2012-01-25T18:46:46Z</dcterms:modified>
</cp:coreProperties>
</file>